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72" r:id="rId5"/>
    <p:sldId id="271" r:id="rId6"/>
    <p:sldId id="260" r:id="rId7"/>
    <p:sldId id="258" r:id="rId8"/>
    <p:sldId id="259" r:id="rId9"/>
    <p:sldId id="273" r:id="rId10"/>
    <p:sldId id="262" r:id="rId11"/>
    <p:sldId id="263" r:id="rId12"/>
    <p:sldId id="264" r:id="rId13"/>
    <p:sldId id="265" r:id="rId14"/>
    <p:sldId id="266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88" autoAdjust="0"/>
  </p:normalViewPr>
  <p:slideViewPr>
    <p:cSldViewPr>
      <p:cViewPr varScale="1">
        <p:scale>
          <a:sx n="109" d="100"/>
          <a:sy n="109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EB1CE-DCF8-4D57-A059-5B923D7E6D25}" type="datetimeFigureOut">
              <a:rPr lang="ru-RU" smtClean="0"/>
              <a:t>03.12.2025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CF75D-F74C-48CC-9FE2-3E43E37AB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35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CF75D-F74C-48CC-9FE2-3E43E37ABB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717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78745" y="0"/>
            <a:ext cx="292100" cy="84455"/>
          </a:xfrm>
          <a:custGeom>
            <a:avLst/>
            <a:gdLst/>
            <a:ahLst/>
            <a:cxnLst/>
            <a:rect l="l" t="t" r="r" b="b"/>
            <a:pathLst>
              <a:path w="292100" h="84455">
                <a:moveTo>
                  <a:pt x="291927" y="0"/>
                </a:moveTo>
                <a:lnTo>
                  <a:pt x="0" y="0"/>
                </a:lnTo>
                <a:lnTo>
                  <a:pt x="273555" y="84138"/>
                </a:lnTo>
                <a:lnTo>
                  <a:pt x="291927" y="0"/>
                </a:lnTo>
                <a:close/>
              </a:path>
            </a:pathLst>
          </a:custGeom>
          <a:solidFill>
            <a:srgbClr val="E636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852299" y="0"/>
            <a:ext cx="396875" cy="194945"/>
          </a:xfrm>
          <a:custGeom>
            <a:avLst/>
            <a:gdLst/>
            <a:ahLst/>
            <a:cxnLst/>
            <a:rect l="l" t="t" r="r" b="b"/>
            <a:pathLst>
              <a:path w="396875" h="194945">
                <a:moveTo>
                  <a:pt x="396861" y="0"/>
                </a:moveTo>
                <a:lnTo>
                  <a:pt x="18372" y="0"/>
                </a:lnTo>
                <a:lnTo>
                  <a:pt x="0" y="84140"/>
                </a:lnTo>
                <a:lnTo>
                  <a:pt x="353115" y="194477"/>
                </a:lnTo>
                <a:lnTo>
                  <a:pt x="396861" y="0"/>
                </a:lnTo>
                <a:close/>
              </a:path>
            </a:pathLst>
          </a:custGeom>
          <a:solidFill>
            <a:srgbClr val="1155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05415" y="0"/>
            <a:ext cx="422275" cy="305435"/>
          </a:xfrm>
          <a:custGeom>
            <a:avLst/>
            <a:gdLst/>
            <a:ahLst/>
            <a:cxnLst/>
            <a:rect l="l" t="t" r="r" b="b"/>
            <a:pathLst>
              <a:path w="422275" h="305435">
                <a:moveTo>
                  <a:pt x="421798" y="0"/>
                </a:moveTo>
                <a:lnTo>
                  <a:pt x="43744" y="0"/>
                </a:lnTo>
                <a:lnTo>
                  <a:pt x="0" y="194477"/>
                </a:lnTo>
                <a:lnTo>
                  <a:pt x="350323" y="305136"/>
                </a:lnTo>
                <a:lnTo>
                  <a:pt x="421798" y="0"/>
                </a:lnTo>
                <a:close/>
              </a:path>
            </a:pathLst>
          </a:custGeom>
          <a:solidFill>
            <a:srgbClr val="A83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558153" y="0"/>
            <a:ext cx="454025" cy="416559"/>
          </a:xfrm>
          <a:custGeom>
            <a:avLst/>
            <a:gdLst/>
            <a:ahLst/>
            <a:cxnLst/>
            <a:rect l="l" t="t" r="r" b="b"/>
            <a:pathLst>
              <a:path w="454025" h="416559">
                <a:moveTo>
                  <a:pt x="453863" y="0"/>
                </a:moveTo>
                <a:lnTo>
                  <a:pt x="69592" y="0"/>
                </a:lnTo>
                <a:lnTo>
                  <a:pt x="0" y="305376"/>
                </a:lnTo>
                <a:lnTo>
                  <a:pt x="356358" y="416259"/>
                </a:lnTo>
                <a:lnTo>
                  <a:pt x="453863" y="0"/>
                </a:lnTo>
                <a:close/>
              </a:path>
            </a:pathLst>
          </a:custGeom>
          <a:solidFill>
            <a:srgbClr val="FDC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915484" y="0"/>
            <a:ext cx="477520" cy="526415"/>
          </a:xfrm>
          <a:custGeom>
            <a:avLst/>
            <a:gdLst/>
            <a:ahLst/>
            <a:cxnLst/>
            <a:rect l="l" t="t" r="r" b="b"/>
            <a:pathLst>
              <a:path w="477520" h="526415">
                <a:moveTo>
                  <a:pt x="477379" y="0"/>
                </a:moveTo>
                <a:lnTo>
                  <a:pt x="96721" y="0"/>
                </a:lnTo>
                <a:lnTo>
                  <a:pt x="0" y="416920"/>
                </a:lnTo>
                <a:lnTo>
                  <a:pt x="351304" y="526324"/>
                </a:lnTo>
                <a:lnTo>
                  <a:pt x="477379" y="0"/>
                </a:lnTo>
                <a:close/>
              </a:path>
            </a:pathLst>
          </a:custGeom>
          <a:solidFill>
            <a:srgbClr val="4F70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1266788" y="0"/>
            <a:ext cx="499109" cy="635635"/>
          </a:xfrm>
          <a:custGeom>
            <a:avLst/>
            <a:gdLst/>
            <a:ahLst/>
            <a:cxnLst/>
            <a:rect l="l" t="t" r="r" b="b"/>
            <a:pathLst>
              <a:path w="499109" h="635635">
                <a:moveTo>
                  <a:pt x="499016" y="0"/>
                </a:moveTo>
                <a:lnTo>
                  <a:pt x="126075" y="0"/>
                </a:lnTo>
                <a:lnTo>
                  <a:pt x="0" y="526324"/>
                </a:lnTo>
                <a:lnTo>
                  <a:pt x="353340" y="635635"/>
                </a:lnTo>
                <a:lnTo>
                  <a:pt x="499016" y="0"/>
                </a:lnTo>
                <a:close/>
              </a:path>
            </a:pathLst>
          </a:custGeom>
          <a:solidFill>
            <a:srgbClr val="EE7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620129" y="0"/>
            <a:ext cx="527050" cy="746125"/>
          </a:xfrm>
          <a:custGeom>
            <a:avLst/>
            <a:gdLst/>
            <a:ahLst/>
            <a:cxnLst/>
            <a:rect l="l" t="t" r="r" b="b"/>
            <a:pathLst>
              <a:path w="527050" h="746125">
                <a:moveTo>
                  <a:pt x="526851" y="0"/>
                </a:moveTo>
                <a:lnTo>
                  <a:pt x="145676" y="0"/>
                </a:lnTo>
                <a:lnTo>
                  <a:pt x="0" y="635635"/>
                </a:lnTo>
                <a:lnTo>
                  <a:pt x="357112" y="745916"/>
                </a:lnTo>
                <a:lnTo>
                  <a:pt x="526851" y="0"/>
                </a:lnTo>
                <a:close/>
              </a:path>
            </a:pathLst>
          </a:custGeom>
          <a:solidFill>
            <a:srgbClr val="42B3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1977243" y="0"/>
            <a:ext cx="215265" cy="814069"/>
          </a:xfrm>
          <a:custGeom>
            <a:avLst/>
            <a:gdLst/>
            <a:ahLst/>
            <a:cxnLst/>
            <a:rect l="l" t="t" r="r" b="b"/>
            <a:pathLst>
              <a:path w="215265" h="814069">
                <a:moveTo>
                  <a:pt x="214756" y="0"/>
                </a:moveTo>
                <a:lnTo>
                  <a:pt x="169736" y="0"/>
                </a:lnTo>
                <a:lnTo>
                  <a:pt x="0" y="745916"/>
                </a:lnTo>
                <a:lnTo>
                  <a:pt x="214756" y="813642"/>
                </a:lnTo>
                <a:lnTo>
                  <a:pt x="214756" y="0"/>
                </a:lnTo>
                <a:close/>
              </a:path>
            </a:pathLst>
          </a:custGeom>
          <a:solidFill>
            <a:srgbClr val="2D2E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47128" y="322275"/>
            <a:ext cx="144600" cy="128869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660006" y="354863"/>
            <a:ext cx="1637664" cy="65405"/>
          </a:xfrm>
          <a:custGeom>
            <a:avLst/>
            <a:gdLst/>
            <a:ahLst/>
            <a:cxnLst/>
            <a:rect l="l" t="t" r="r" b="b"/>
            <a:pathLst>
              <a:path w="1637664" h="65404">
                <a:moveTo>
                  <a:pt x="86893" y="4394"/>
                </a:moveTo>
                <a:lnTo>
                  <a:pt x="0" y="4394"/>
                </a:lnTo>
                <a:lnTo>
                  <a:pt x="647" y="19697"/>
                </a:lnTo>
                <a:lnTo>
                  <a:pt x="863" y="33985"/>
                </a:lnTo>
                <a:lnTo>
                  <a:pt x="647" y="48260"/>
                </a:lnTo>
                <a:lnTo>
                  <a:pt x="0" y="63563"/>
                </a:lnTo>
                <a:lnTo>
                  <a:pt x="25273" y="63563"/>
                </a:lnTo>
                <a:lnTo>
                  <a:pt x="25273" y="20866"/>
                </a:lnTo>
                <a:lnTo>
                  <a:pt x="61607" y="20866"/>
                </a:lnTo>
                <a:lnTo>
                  <a:pt x="61607" y="63563"/>
                </a:lnTo>
                <a:lnTo>
                  <a:pt x="86893" y="63563"/>
                </a:lnTo>
                <a:lnTo>
                  <a:pt x="86321" y="49276"/>
                </a:lnTo>
                <a:lnTo>
                  <a:pt x="86131" y="33985"/>
                </a:lnTo>
                <a:lnTo>
                  <a:pt x="86321" y="18681"/>
                </a:lnTo>
                <a:lnTo>
                  <a:pt x="86893" y="4394"/>
                </a:lnTo>
                <a:close/>
              </a:path>
              <a:path w="1637664" h="65404">
                <a:moveTo>
                  <a:pt x="188937" y="19443"/>
                </a:moveTo>
                <a:lnTo>
                  <a:pt x="164630" y="5359"/>
                </a:lnTo>
                <a:lnTo>
                  <a:pt x="164630" y="25171"/>
                </a:lnTo>
                <a:lnTo>
                  <a:pt x="164630" y="28778"/>
                </a:lnTo>
                <a:lnTo>
                  <a:pt x="149186" y="33489"/>
                </a:lnTo>
                <a:lnTo>
                  <a:pt x="128397" y="33489"/>
                </a:lnTo>
                <a:lnTo>
                  <a:pt x="128397" y="20624"/>
                </a:lnTo>
                <a:lnTo>
                  <a:pt x="149313" y="20624"/>
                </a:lnTo>
                <a:lnTo>
                  <a:pt x="164630" y="25171"/>
                </a:lnTo>
                <a:lnTo>
                  <a:pt x="164630" y="5359"/>
                </a:lnTo>
                <a:lnTo>
                  <a:pt x="160655" y="4838"/>
                </a:lnTo>
                <a:lnTo>
                  <a:pt x="150761" y="4470"/>
                </a:lnTo>
                <a:lnTo>
                  <a:pt x="128397" y="4470"/>
                </a:lnTo>
                <a:lnTo>
                  <a:pt x="101942" y="4394"/>
                </a:lnTo>
                <a:lnTo>
                  <a:pt x="102323" y="12179"/>
                </a:lnTo>
                <a:lnTo>
                  <a:pt x="102577" y="19443"/>
                </a:lnTo>
                <a:lnTo>
                  <a:pt x="102679" y="23837"/>
                </a:lnTo>
                <a:lnTo>
                  <a:pt x="102781" y="35242"/>
                </a:lnTo>
                <a:lnTo>
                  <a:pt x="102666" y="44526"/>
                </a:lnTo>
                <a:lnTo>
                  <a:pt x="102552" y="49225"/>
                </a:lnTo>
                <a:lnTo>
                  <a:pt x="102323" y="55791"/>
                </a:lnTo>
                <a:lnTo>
                  <a:pt x="101942" y="63563"/>
                </a:lnTo>
                <a:lnTo>
                  <a:pt x="128397" y="63563"/>
                </a:lnTo>
                <a:lnTo>
                  <a:pt x="128397" y="49225"/>
                </a:lnTo>
                <a:lnTo>
                  <a:pt x="160566" y="49225"/>
                </a:lnTo>
                <a:lnTo>
                  <a:pt x="168287" y="48285"/>
                </a:lnTo>
                <a:lnTo>
                  <a:pt x="188937" y="31178"/>
                </a:lnTo>
                <a:lnTo>
                  <a:pt x="188937" y="20624"/>
                </a:lnTo>
                <a:lnTo>
                  <a:pt x="188937" y="19443"/>
                </a:lnTo>
                <a:close/>
              </a:path>
              <a:path w="1637664" h="65404">
                <a:moveTo>
                  <a:pt x="295490" y="33489"/>
                </a:moveTo>
                <a:lnTo>
                  <a:pt x="294767" y="26631"/>
                </a:lnTo>
                <a:lnTo>
                  <a:pt x="292608" y="20574"/>
                </a:lnTo>
                <a:lnTo>
                  <a:pt x="291731" y="19304"/>
                </a:lnTo>
                <a:lnTo>
                  <a:pt x="288988" y="15303"/>
                </a:lnTo>
                <a:lnTo>
                  <a:pt x="283933" y="10833"/>
                </a:lnTo>
                <a:lnTo>
                  <a:pt x="277329" y="7277"/>
                </a:lnTo>
                <a:lnTo>
                  <a:pt x="270014" y="5029"/>
                </a:lnTo>
                <a:lnTo>
                  <a:pt x="270014" y="28702"/>
                </a:lnTo>
                <a:lnTo>
                  <a:pt x="270014" y="38379"/>
                </a:lnTo>
                <a:lnTo>
                  <a:pt x="268249" y="41973"/>
                </a:lnTo>
                <a:lnTo>
                  <a:pt x="261239" y="46596"/>
                </a:lnTo>
                <a:lnTo>
                  <a:pt x="255498" y="47764"/>
                </a:lnTo>
                <a:lnTo>
                  <a:pt x="239649" y="47764"/>
                </a:lnTo>
                <a:lnTo>
                  <a:pt x="233934" y="46570"/>
                </a:lnTo>
                <a:lnTo>
                  <a:pt x="226923" y="41910"/>
                </a:lnTo>
                <a:lnTo>
                  <a:pt x="225209" y="38379"/>
                </a:lnTo>
                <a:lnTo>
                  <a:pt x="225183" y="28702"/>
                </a:lnTo>
                <a:lnTo>
                  <a:pt x="226923" y="25158"/>
                </a:lnTo>
                <a:lnTo>
                  <a:pt x="233959" y="20485"/>
                </a:lnTo>
                <a:lnTo>
                  <a:pt x="239649" y="19304"/>
                </a:lnTo>
                <a:lnTo>
                  <a:pt x="255498" y="19304"/>
                </a:lnTo>
                <a:lnTo>
                  <a:pt x="261239" y="20485"/>
                </a:lnTo>
                <a:lnTo>
                  <a:pt x="268249" y="25158"/>
                </a:lnTo>
                <a:lnTo>
                  <a:pt x="270014" y="28702"/>
                </a:lnTo>
                <a:lnTo>
                  <a:pt x="270014" y="5029"/>
                </a:lnTo>
                <a:lnTo>
                  <a:pt x="269062" y="4724"/>
                </a:lnTo>
                <a:lnTo>
                  <a:pt x="259130" y="3200"/>
                </a:lnTo>
                <a:lnTo>
                  <a:pt x="247523" y="2692"/>
                </a:lnTo>
                <a:lnTo>
                  <a:pt x="235991" y="3200"/>
                </a:lnTo>
                <a:lnTo>
                  <a:pt x="200406" y="26631"/>
                </a:lnTo>
                <a:lnTo>
                  <a:pt x="199682" y="33489"/>
                </a:lnTo>
                <a:lnTo>
                  <a:pt x="200418" y="40449"/>
                </a:lnTo>
                <a:lnTo>
                  <a:pt x="236080" y="63868"/>
                </a:lnTo>
                <a:lnTo>
                  <a:pt x="247523" y="64376"/>
                </a:lnTo>
                <a:lnTo>
                  <a:pt x="259181" y="63868"/>
                </a:lnTo>
                <a:lnTo>
                  <a:pt x="294779" y="40424"/>
                </a:lnTo>
                <a:lnTo>
                  <a:pt x="295490" y="33489"/>
                </a:lnTo>
                <a:close/>
              </a:path>
              <a:path w="1637664" h="65404">
                <a:moveTo>
                  <a:pt x="413600" y="31864"/>
                </a:moveTo>
                <a:lnTo>
                  <a:pt x="385191" y="8953"/>
                </a:lnTo>
                <a:lnTo>
                  <a:pt x="385191" y="27736"/>
                </a:lnTo>
                <a:lnTo>
                  <a:pt x="385191" y="33985"/>
                </a:lnTo>
                <a:lnTo>
                  <a:pt x="384302" y="35725"/>
                </a:lnTo>
                <a:lnTo>
                  <a:pt x="380695" y="38442"/>
                </a:lnTo>
                <a:lnTo>
                  <a:pt x="377837" y="39446"/>
                </a:lnTo>
                <a:lnTo>
                  <a:pt x="373926" y="40093"/>
                </a:lnTo>
                <a:lnTo>
                  <a:pt x="374040" y="30962"/>
                </a:lnTo>
                <a:lnTo>
                  <a:pt x="374154" y="23787"/>
                </a:lnTo>
                <a:lnTo>
                  <a:pt x="381508" y="25031"/>
                </a:lnTo>
                <a:lnTo>
                  <a:pt x="385191" y="27736"/>
                </a:lnTo>
                <a:lnTo>
                  <a:pt x="385191" y="8953"/>
                </a:lnTo>
                <a:lnTo>
                  <a:pt x="383552" y="8610"/>
                </a:lnTo>
                <a:lnTo>
                  <a:pt x="374040" y="7505"/>
                </a:lnTo>
                <a:lnTo>
                  <a:pt x="374154" y="0"/>
                </a:lnTo>
                <a:lnTo>
                  <a:pt x="346214" y="0"/>
                </a:lnTo>
                <a:lnTo>
                  <a:pt x="346214" y="23787"/>
                </a:lnTo>
                <a:lnTo>
                  <a:pt x="346214" y="40017"/>
                </a:lnTo>
                <a:lnTo>
                  <a:pt x="335165" y="27736"/>
                </a:lnTo>
                <a:lnTo>
                  <a:pt x="338848" y="25031"/>
                </a:lnTo>
                <a:lnTo>
                  <a:pt x="346214" y="23787"/>
                </a:lnTo>
                <a:lnTo>
                  <a:pt x="346214" y="0"/>
                </a:lnTo>
                <a:lnTo>
                  <a:pt x="345846" y="0"/>
                </a:lnTo>
                <a:lnTo>
                  <a:pt x="345960" y="7505"/>
                </a:lnTo>
                <a:lnTo>
                  <a:pt x="336511" y="8610"/>
                </a:lnTo>
                <a:lnTo>
                  <a:pt x="306755" y="38658"/>
                </a:lnTo>
                <a:lnTo>
                  <a:pt x="309930" y="44132"/>
                </a:lnTo>
                <a:lnTo>
                  <a:pt x="345960" y="56222"/>
                </a:lnTo>
                <a:lnTo>
                  <a:pt x="345846" y="63563"/>
                </a:lnTo>
                <a:lnTo>
                  <a:pt x="374154" y="63563"/>
                </a:lnTo>
                <a:lnTo>
                  <a:pt x="373926" y="56311"/>
                </a:lnTo>
                <a:lnTo>
                  <a:pt x="391287" y="53619"/>
                </a:lnTo>
                <a:lnTo>
                  <a:pt x="403682" y="48653"/>
                </a:lnTo>
                <a:lnTo>
                  <a:pt x="411124" y="41402"/>
                </a:lnTo>
                <a:lnTo>
                  <a:pt x="411467" y="40093"/>
                </a:lnTo>
                <a:lnTo>
                  <a:pt x="413600" y="31864"/>
                </a:lnTo>
                <a:close/>
              </a:path>
              <a:path w="1637664" h="65404">
                <a:moveTo>
                  <a:pt x="509727" y="47752"/>
                </a:moveTo>
                <a:lnTo>
                  <a:pt x="485724" y="48348"/>
                </a:lnTo>
                <a:lnTo>
                  <a:pt x="450481" y="48653"/>
                </a:lnTo>
                <a:lnTo>
                  <a:pt x="450481" y="40170"/>
                </a:lnTo>
                <a:lnTo>
                  <a:pt x="474383" y="40132"/>
                </a:lnTo>
                <a:lnTo>
                  <a:pt x="501129" y="40589"/>
                </a:lnTo>
                <a:lnTo>
                  <a:pt x="501129" y="26568"/>
                </a:lnTo>
                <a:lnTo>
                  <a:pt x="483146" y="26936"/>
                </a:lnTo>
                <a:lnTo>
                  <a:pt x="450481" y="26974"/>
                </a:lnTo>
                <a:lnTo>
                  <a:pt x="450481" y="19151"/>
                </a:lnTo>
                <a:lnTo>
                  <a:pt x="508647" y="19151"/>
                </a:lnTo>
                <a:lnTo>
                  <a:pt x="508647" y="4406"/>
                </a:lnTo>
                <a:lnTo>
                  <a:pt x="425119" y="4406"/>
                </a:lnTo>
                <a:lnTo>
                  <a:pt x="425754" y="19697"/>
                </a:lnTo>
                <a:lnTo>
                  <a:pt x="425970" y="33985"/>
                </a:lnTo>
                <a:lnTo>
                  <a:pt x="425754" y="48260"/>
                </a:lnTo>
                <a:lnTo>
                  <a:pt x="425119" y="63563"/>
                </a:lnTo>
                <a:lnTo>
                  <a:pt x="508647" y="63563"/>
                </a:lnTo>
                <a:lnTo>
                  <a:pt x="508647" y="59982"/>
                </a:lnTo>
                <a:lnTo>
                  <a:pt x="508927" y="52273"/>
                </a:lnTo>
                <a:lnTo>
                  <a:pt x="509244" y="49987"/>
                </a:lnTo>
                <a:lnTo>
                  <a:pt x="509727" y="47752"/>
                </a:lnTo>
                <a:close/>
              </a:path>
              <a:path w="1637664" h="65404">
                <a:moveTo>
                  <a:pt x="613283" y="20370"/>
                </a:moveTo>
                <a:lnTo>
                  <a:pt x="606132" y="12636"/>
                </a:lnTo>
                <a:lnTo>
                  <a:pt x="596163" y="7112"/>
                </a:lnTo>
                <a:lnTo>
                  <a:pt x="583387" y="3797"/>
                </a:lnTo>
                <a:lnTo>
                  <a:pt x="567804" y="2692"/>
                </a:lnTo>
                <a:lnTo>
                  <a:pt x="556463" y="3213"/>
                </a:lnTo>
                <a:lnTo>
                  <a:pt x="521208" y="27317"/>
                </a:lnTo>
                <a:lnTo>
                  <a:pt x="520484" y="34226"/>
                </a:lnTo>
                <a:lnTo>
                  <a:pt x="520484" y="43891"/>
                </a:lnTo>
                <a:lnTo>
                  <a:pt x="556463" y="63893"/>
                </a:lnTo>
                <a:lnTo>
                  <a:pt x="567804" y="64376"/>
                </a:lnTo>
                <a:lnTo>
                  <a:pt x="575081" y="64135"/>
                </a:lnTo>
                <a:lnTo>
                  <a:pt x="613181" y="46697"/>
                </a:lnTo>
                <a:lnTo>
                  <a:pt x="603999" y="43700"/>
                </a:lnTo>
                <a:lnTo>
                  <a:pt x="596480" y="41021"/>
                </a:lnTo>
                <a:lnTo>
                  <a:pt x="590600" y="38633"/>
                </a:lnTo>
                <a:lnTo>
                  <a:pt x="588949" y="41884"/>
                </a:lnTo>
                <a:lnTo>
                  <a:pt x="586371" y="44259"/>
                </a:lnTo>
                <a:lnTo>
                  <a:pt x="579348" y="47244"/>
                </a:lnTo>
                <a:lnTo>
                  <a:pt x="574636" y="47993"/>
                </a:lnTo>
                <a:lnTo>
                  <a:pt x="561213" y="47993"/>
                </a:lnTo>
                <a:lnTo>
                  <a:pt x="555663" y="46634"/>
                </a:lnTo>
                <a:lnTo>
                  <a:pt x="548424" y="41135"/>
                </a:lnTo>
                <a:lnTo>
                  <a:pt x="546608" y="37592"/>
                </a:lnTo>
                <a:lnTo>
                  <a:pt x="546608" y="29222"/>
                </a:lnTo>
                <a:lnTo>
                  <a:pt x="548297" y="25857"/>
                </a:lnTo>
                <a:lnTo>
                  <a:pt x="555053" y="20358"/>
                </a:lnTo>
                <a:lnTo>
                  <a:pt x="560171" y="18986"/>
                </a:lnTo>
                <a:lnTo>
                  <a:pt x="571715" y="18986"/>
                </a:lnTo>
                <a:lnTo>
                  <a:pt x="576275" y="19710"/>
                </a:lnTo>
                <a:lnTo>
                  <a:pt x="585254" y="22644"/>
                </a:lnTo>
                <a:lnTo>
                  <a:pt x="588518" y="24917"/>
                </a:lnTo>
                <a:lnTo>
                  <a:pt x="590600" y="27952"/>
                </a:lnTo>
                <a:lnTo>
                  <a:pt x="599274" y="24574"/>
                </a:lnTo>
                <a:lnTo>
                  <a:pt x="606844" y="22059"/>
                </a:lnTo>
                <a:lnTo>
                  <a:pt x="613283" y="20370"/>
                </a:lnTo>
                <a:close/>
              </a:path>
              <a:path w="1637664" h="65404">
                <a:moveTo>
                  <a:pt x="716838" y="20370"/>
                </a:moveTo>
                <a:lnTo>
                  <a:pt x="709676" y="12636"/>
                </a:lnTo>
                <a:lnTo>
                  <a:pt x="699719" y="7112"/>
                </a:lnTo>
                <a:lnTo>
                  <a:pt x="686943" y="3797"/>
                </a:lnTo>
                <a:lnTo>
                  <a:pt x="671372" y="2692"/>
                </a:lnTo>
                <a:lnTo>
                  <a:pt x="660006" y="3213"/>
                </a:lnTo>
                <a:lnTo>
                  <a:pt x="624751" y="27317"/>
                </a:lnTo>
                <a:lnTo>
                  <a:pt x="624039" y="34226"/>
                </a:lnTo>
                <a:lnTo>
                  <a:pt x="624039" y="43891"/>
                </a:lnTo>
                <a:lnTo>
                  <a:pt x="660006" y="63893"/>
                </a:lnTo>
                <a:lnTo>
                  <a:pt x="671372" y="64376"/>
                </a:lnTo>
                <a:lnTo>
                  <a:pt x="678649" y="64135"/>
                </a:lnTo>
                <a:lnTo>
                  <a:pt x="716724" y="46697"/>
                </a:lnTo>
                <a:lnTo>
                  <a:pt x="707555" y="43700"/>
                </a:lnTo>
                <a:lnTo>
                  <a:pt x="700024" y="41021"/>
                </a:lnTo>
                <a:lnTo>
                  <a:pt x="694156" y="38633"/>
                </a:lnTo>
                <a:lnTo>
                  <a:pt x="692518" y="41884"/>
                </a:lnTo>
                <a:lnTo>
                  <a:pt x="689927" y="44259"/>
                </a:lnTo>
                <a:lnTo>
                  <a:pt x="682891" y="47244"/>
                </a:lnTo>
                <a:lnTo>
                  <a:pt x="678154" y="47993"/>
                </a:lnTo>
                <a:lnTo>
                  <a:pt x="664756" y="47993"/>
                </a:lnTo>
                <a:lnTo>
                  <a:pt x="659231" y="46634"/>
                </a:lnTo>
                <a:lnTo>
                  <a:pt x="651979" y="41135"/>
                </a:lnTo>
                <a:lnTo>
                  <a:pt x="650176" y="37592"/>
                </a:lnTo>
                <a:lnTo>
                  <a:pt x="650176" y="29222"/>
                </a:lnTo>
                <a:lnTo>
                  <a:pt x="651865" y="25857"/>
                </a:lnTo>
                <a:lnTo>
                  <a:pt x="658609" y="20358"/>
                </a:lnTo>
                <a:lnTo>
                  <a:pt x="663714" y="18986"/>
                </a:lnTo>
                <a:lnTo>
                  <a:pt x="675271" y="18986"/>
                </a:lnTo>
                <a:lnTo>
                  <a:pt x="679831" y="19710"/>
                </a:lnTo>
                <a:lnTo>
                  <a:pt x="688797" y="22644"/>
                </a:lnTo>
                <a:lnTo>
                  <a:pt x="692073" y="24917"/>
                </a:lnTo>
                <a:lnTo>
                  <a:pt x="694156" y="27952"/>
                </a:lnTo>
                <a:lnTo>
                  <a:pt x="702818" y="24574"/>
                </a:lnTo>
                <a:lnTo>
                  <a:pt x="710399" y="22059"/>
                </a:lnTo>
                <a:lnTo>
                  <a:pt x="716838" y="20370"/>
                </a:lnTo>
                <a:close/>
              </a:path>
              <a:path w="1637664" h="65404">
                <a:moveTo>
                  <a:pt x="817816" y="4483"/>
                </a:moveTo>
                <a:lnTo>
                  <a:pt x="778243" y="4483"/>
                </a:lnTo>
                <a:lnTo>
                  <a:pt x="752119" y="50190"/>
                </a:lnTo>
                <a:lnTo>
                  <a:pt x="753935" y="4483"/>
                </a:lnTo>
                <a:lnTo>
                  <a:pt x="727595" y="4483"/>
                </a:lnTo>
                <a:lnTo>
                  <a:pt x="728230" y="19761"/>
                </a:lnTo>
                <a:lnTo>
                  <a:pt x="728446" y="33972"/>
                </a:lnTo>
                <a:lnTo>
                  <a:pt x="728230" y="48260"/>
                </a:lnTo>
                <a:lnTo>
                  <a:pt x="727595" y="63563"/>
                </a:lnTo>
                <a:lnTo>
                  <a:pt x="766089" y="63563"/>
                </a:lnTo>
                <a:lnTo>
                  <a:pt x="792124" y="19062"/>
                </a:lnTo>
                <a:lnTo>
                  <a:pt x="790181" y="63563"/>
                </a:lnTo>
                <a:lnTo>
                  <a:pt x="817816" y="63563"/>
                </a:lnTo>
                <a:lnTo>
                  <a:pt x="817257" y="49276"/>
                </a:lnTo>
                <a:lnTo>
                  <a:pt x="817067" y="33972"/>
                </a:lnTo>
                <a:lnTo>
                  <a:pt x="817257" y="18745"/>
                </a:lnTo>
                <a:lnTo>
                  <a:pt x="817816" y="4483"/>
                </a:lnTo>
                <a:close/>
              </a:path>
              <a:path w="1637664" h="65404">
                <a:moveTo>
                  <a:pt x="924382" y="33489"/>
                </a:moveTo>
                <a:lnTo>
                  <a:pt x="898880" y="5016"/>
                </a:lnTo>
                <a:lnTo>
                  <a:pt x="898880" y="28702"/>
                </a:lnTo>
                <a:lnTo>
                  <a:pt x="898880" y="38379"/>
                </a:lnTo>
                <a:lnTo>
                  <a:pt x="897140" y="41973"/>
                </a:lnTo>
                <a:lnTo>
                  <a:pt x="890104" y="46596"/>
                </a:lnTo>
                <a:lnTo>
                  <a:pt x="884377" y="47764"/>
                </a:lnTo>
                <a:lnTo>
                  <a:pt x="868540" y="47764"/>
                </a:lnTo>
                <a:lnTo>
                  <a:pt x="862812" y="46570"/>
                </a:lnTo>
                <a:lnTo>
                  <a:pt x="855802" y="41910"/>
                </a:lnTo>
                <a:lnTo>
                  <a:pt x="854075" y="38379"/>
                </a:lnTo>
                <a:lnTo>
                  <a:pt x="854062" y="28702"/>
                </a:lnTo>
                <a:lnTo>
                  <a:pt x="855802" y="25158"/>
                </a:lnTo>
                <a:lnTo>
                  <a:pt x="862838" y="20485"/>
                </a:lnTo>
                <a:lnTo>
                  <a:pt x="868540" y="19304"/>
                </a:lnTo>
                <a:lnTo>
                  <a:pt x="884377" y="19304"/>
                </a:lnTo>
                <a:lnTo>
                  <a:pt x="890104" y="20485"/>
                </a:lnTo>
                <a:lnTo>
                  <a:pt x="897140" y="25158"/>
                </a:lnTo>
                <a:lnTo>
                  <a:pt x="898880" y="28702"/>
                </a:lnTo>
                <a:lnTo>
                  <a:pt x="898880" y="5016"/>
                </a:lnTo>
                <a:lnTo>
                  <a:pt x="897940" y="4724"/>
                </a:lnTo>
                <a:lnTo>
                  <a:pt x="888009" y="3200"/>
                </a:lnTo>
                <a:lnTo>
                  <a:pt x="876414" y="2692"/>
                </a:lnTo>
                <a:lnTo>
                  <a:pt x="864882" y="3200"/>
                </a:lnTo>
                <a:lnTo>
                  <a:pt x="829284" y="26631"/>
                </a:lnTo>
                <a:lnTo>
                  <a:pt x="828560" y="33489"/>
                </a:lnTo>
                <a:lnTo>
                  <a:pt x="829297" y="40449"/>
                </a:lnTo>
                <a:lnTo>
                  <a:pt x="864971" y="63868"/>
                </a:lnTo>
                <a:lnTo>
                  <a:pt x="876414" y="64376"/>
                </a:lnTo>
                <a:lnTo>
                  <a:pt x="888060" y="63868"/>
                </a:lnTo>
                <a:lnTo>
                  <a:pt x="923658" y="40424"/>
                </a:lnTo>
                <a:lnTo>
                  <a:pt x="924382" y="33489"/>
                </a:lnTo>
                <a:close/>
              </a:path>
              <a:path w="1637664" h="65404">
                <a:moveTo>
                  <a:pt x="1027404" y="4394"/>
                </a:moveTo>
                <a:lnTo>
                  <a:pt x="1002131" y="4394"/>
                </a:lnTo>
                <a:lnTo>
                  <a:pt x="1002131" y="26568"/>
                </a:lnTo>
                <a:lnTo>
                  <a:pt x="962558" y="26568"/>
                </a:lnTo>
                <a:lnTo>
                  <a:pt x="962558" y="4394"/>
                </a:lnTo>
                <a:lnTo>
                  <a:pt x="937285" y="4394"/>
                </a:lnTo>
                <a:lnTo>
                  <a:pt x="937920" y="19697"/>
                </a:lnTo>
                <a:lnTo>
                  <a:pt x="938136" y="33985"/>
                </a:lnTo>
                <a:lnTo>
                  <a:pt x="937920" y="48260"/>
                </a:lnTo>
                <a:lnTo>
                  <a:pt x="937285" y="63563"/>
                </a:lnTo>
                <a:lnTo>
                  <a:pt x="962558" y="63563"/>
                </a:lnTo>
                <a:lnTo>
                  <a:pt x="962558" y="41402"/>
                </a:lnTo>
                <a:lnTo>
                  <a:pt x="1002131" y="41402"/>
                </a:lnTo>
                <a:lnTo>
                  <a:pt x="1002131" y="63563"/>
                </a:lnTo>
                <a:lnTo>
                  <a:pt x="1027404" y="63563"/>
                </a:lnTo>
                <a:lnTo>
                  <a:pt x="1026833" y="49276"/>
                </a:lnTo>
                <a:lnTo>
                  <a:pt x="1026642" y="33985"/>
                </a:lnTo>
                <a:lnTo>
                  <a:pt x="1026833" y="18681"/>
                </a:lnTo>
                <a:lnTo>
                  <a:pt x="1027404" y="4394"/>
                </a:lnTo>
                <a:close/>
              </a:path>
              <a:path w="1637664" h="65404">
                <a:moveTo>
                  <a:pt x="1133843" y="63563"/>
                </a:moveTo>
                <a:lnTo>
                  <a:pt x="1127874" y="51904"/>
                </a:lnTo>
                <a:lnTo>
                  <a:pt x="1121359" y="39192"/>
                </a:lnTo>
                <a:lnTo>
                  <a:pt x="1109865" y="16776"/>
                </a:lnTo>
                <a:lnTo>
                  <a:pt x="1103515" y="4406"/>
                </a:lnTo>
                <a:lnTo>
                  <a:pt x="1094397" y="4406"/>
                </a:lnTo>
                <a:lnTo>
                  <a:pt x="1094397" y="39192"/>
                </a:lnTo>
                <a:lnTo>
                  <a:pt x="1072349" y="39192"/>
                </a:lnTo>
                <a:lnTo>
                  <a:pt x="1077201" y="29197"/>
                </a:lnTo>
                <a:lnTo>
                  <a:pt x="1080897" y="21729"/>
                </a:lnTo>
                <a:lnTo>
                  <a:pt x="1083424" y="16776"/>
                </a:lnTo>
                <a:lnTo>
                  <a:pt x="1085989" y="22072"/>
                </a:lnTo>
                <a:lnTo>
                  <a:pt x="1088872" y="27787"/>
                </a:lnTo>
                <a:lnTo>
                  <a:pt x="1091666" y="33489"/>
                </a:lnTo>
                <a:lnTo>
                  <a:pt x="1094397" y="39192"/>
                </a:lnTo>
                <a:lnTo>
                  <a:pt x="1094397" y="4406"/>
                </a:lnTo>
                <a:lnTo>
                  <a:pt x="1063955" y="4406"/>
                </a:lnTo>
                <a:lnTo>
                  <a:pt x="1033843" y="63563"/>
                </a:lnTo>
                <a:lnTo>
                  <a:pt x="1060831" y="63563"/>
                </a:lnTo>
                <a:lnTo>
                  <a:pt x="1066215" y="51904"/>
                </a:lnTo>
                <a:lnTo>
                  <a:pt x="1100505" y="51904"/>
                </a:lnTo>
                <a:lnTo>
                  <a:pt x="1102817" y="56578"/>
                </a:lnTo>
                <a:lnTo>
                  <a:pt x="1104646" y="60464"/>
                </a:lnTo>
                <a:lnTo>
                  <a:pt x="1106004" y="63563"/>
                </a:lnTo>
                <a:lnTo>
                  <a:pt x="1133843" y="63563"/>
                </a:lnTo>
                <a:close/>
              </a:path>
              <a:path w="1637664" h="65404">
                <a:moveTo>
                  <a:pt x="1230414" y="4483"/>
                </a:moveTo>
                <a:lnTo>
                  <a:pt x="1152880" y="4406"/>
                </a:lnTo>
                <a:lnTo>
                  <a:pt x="1152994" y="30480"/>
                </a:lnTo>
                <a:lnTo>
                  <a:pt x="1152677" y="36537"/>
                </a:lnTo>
                <a:lnTo>
                  <a:pt x="1141704" y="49301"/>
                </a:lnTo>
                <a:lnTo>
                  <a:pt x="1141704" y="65189"/>
                </a:lnTo>
                <a:lnTo>
                  <a:pt x="1152169" y="65189"/>
                </a:lnTo>
                <a:lnTo>
                  <a:pt x="1160322" y="63398"/>
                </a:lnTo>
                <a:lnTo>
                  <a:pt x="1179118" y="20370"/>
                </a:lnTo>
                <a:lnTo>
                  <a:pt x="1203210" y="20370"/>
                </a:lnTo>
                <a:lnTo>
                  <a:pt x="1203210" y="63563"/>
                </a:lnTo>
                <a:lnTo>
                  <a:pt x="1230414" y="63563"/>
                </a:lnTo>
                <a:lnTo>
                  <a:pt x="1230414" y="4483"/>
                </a:lnTo>
                <a:close/>
              </a:path>
              <a:path w="1637664" h="65404">
                <a:moveTo>
                  <a:pt x="1335697" y="4483"/>
                </a:moveTo>
                <a:lnTo>
                  <a:pt x="1296111" y="4483"/>
                </a:lnTo>
                <a:lnTo>
                  <a:pt x="1269987" y="50190"/>
                </a:lnTo>
                <a:lnTo>
                  <a:pt x="1271816" y="4483"/>
                </a:lnTo>
                <a:lnTo>
                  <a:pt x="1245463" y="4483"/>
                </a:lnTo>
                <a:lnTo>
                  <a:pt x="1246111" y="19761"/>
                </a:lnTo>
                <a:lnTo>
                  <a:pt x="1246327" y="33972"/>
                </a:lnTo>
                <a:lnTo>
                  <a:pt x="1246111" y="48260"/>
                </a:lnTo>
                <a:lnTo>
                  <a:pt x="1245463" y="63563"/>
                </a:lnTo>
                <a:lnTo>
                  <a:pt x="1283970" y="63563"/>
                </a:lnTo>
                <a:lnTo>
                  <a:pt x="1309992" y="19062"/>
                </a:lnTo>
                <a:lnTo>
                  <a:pt x="1308061" y="63563"/>
                </a:lnTo>
                <a:lnTo>
                  <a:pt x="1335697" y="63563"/>
                </a:lnTo>
                <a:lnTo>
                  <a:pt x="1335125" y="49276"/>
                </a:lnTo>
                <a:lnTo>
                  <a:pt x="1334935" y="33972"/>
                </a:lnTo>
                <a:lnTo>
                  <a:pt x="1335125" y="18745"/>
                </a:lnTo>
                <a:lnTo>
                  <a:pt x="1335697" y="4483"/>
                </a:lnTo>
                <a:close/>
              </a:path>
              <a:path w="1637664" h="65404">
                <a:moveTo>
                  <a:pt x="1438808" y="4546"/>
                </a:moveTo>
                <a:lnTo>
                  <a:pt x="1346441" y="4546"/>
                </a:lnTo>
                <a:lnTo>
                  <a:pt x="1346441" y="21056"/>
                </a:lnTo>
                <a:lnTo>
                  <a:pt x="1379131" y="21056"/>
                </a:lnTo>
                <a:lnTo>
                  <a:pt x="1379131" y="62966"/>
                </a:lnTo>
                <a:lnTo>
                  <a:pt x="1406017" y="62966"/>
                </a:lnTo>
                <a:lnTo>
                  <a:pt x="1406017" y="21056"/>
                </a:lnTo>
                <a:lnTo>
                  <a:pt x="1438808" y="21056"/>
                </a:lnTo>
                <a:lnTo>
                  <a:pt x="1438808" y="4546"/>
                </a:lnTo>
                <a:close/>
              </a:path>
              <a:path w="1637664" h="65404">
                <a:moveTo>
                  <a:pt x="1534198" y="47752"/>
                </a:moveTo>
                <a:lnTo>
                  <a:pt x="1510182" y="48348"/>
                </a:lnTo>
                <a:lnTo>
                  <a:pt x="1474952" y="48653"/>
                </a:lnTo>
                <a:lnTo>
                  <a:pt x="1474952" y="40170"/>
                </a:lnTo>
                <a:lnTo>
                  <a:pt x="1498828" y="40132"/>
                </a:lnTo>
                <a:lnTo>
                  <a:pt x="1525587" y="40589"/>
                </a:lnTo>
                <a:lnTo>
                  <a:pt x="1525587" y="26568"/>
                </a:lnTo>
                <a:lnTo>
                  <a:pt x="1507604" y="26936"/>
                </a:lnTo>
                <a:lnTo>
                  <a:pt x="1474952" y="26974"/>
                </a:lnTo>
                <a:lnTo>
                  <a:pt x="1474952" y="19151"/>
                </a:lnTo>
                <a:lnTo>
                  <a:pt x="1533118" y="19151"/>
                </a:lnTo>
                <a:lnTo>
                  <a:pt x="1533118" y="4406"/>
                </a:lnTo>
                <a:lnTo>
                  <a:pt x="1449565" y="4406"/>
                </a:lnTo>
                <a:lnTo>
                  <a:pt x="1450200" y="19697"/>
                </a:lnTo>
                <a:lnTo>
                  <a:pt x="1450416" y="33985"/>
                </a:lnTo>
                <a:lnTo>
                  <a:pt x="1450200" y="48260"/>
                </a:lnTo>
                <a:lnTo>
                  <a:pt x="1449565" y="63563"/>
                </a:lnTo>
                <a:lnTo>
                  <a:pt x="1533118" y="63563"/>
                </a:lnTo>
                <a:lnTo>
                  <a:pt x="1533372" y="52273"/>
                </a:lnTo>
                <a:lnTo>
                  <a:pt x="1533677" y="49987"/>
                </a:lnTo>
                <a:lnTo>
                  <a:pt x="1534198" y="47752"/>
                </a:lnTo>
                <a:close/>
              </a:path>
              <a:path w="1637664" h="65404">
                <a:moveTo>
                  <a:pt x="1637322" y="4546"/>
                </a:moveTo>
                <a:lnTo>
                  <a:pt x="1544942" y="4546"/>
                </a:lnTo>
                <a:lnTo>
                  <a:pt x="1544942" y="21056"/>
                </a:lnTo>
                <a:lnTo>
                  <a:pt x="1577644" y="21056"/>
                </a:lnTo>
                <a:lnTo>
                  <a:pt x="1577644" y="62966"/>
                </a:lnTo>
                <a:lnTo>
                  <a:pt x="1604518" y="62966"/>
                </a:lnTo>
                <a:lnTo>
                  <a:pt x="1604518" y="21056"/>
                </a:lnTo>
                <a:lnTo>
                  <a:pt x="1637322" y="21056"/>
                </a:lnTo>
                <a:lnTo>
                  <a:pt x="1637322" y="4546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0428" y="339156"/>
            <a:ext cx="100872" cy="9603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70370" y="331379"/>
            <a:ext cx="124055" cy="10921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9780" y="335578"/>
            <a:ext cx="109133" cy="102847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12974" y="333185"/>
            <a:ext cx="85700" cy="107972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056547" y="344203"/>
            <a:ext cx="121848" cy="8593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49748" y="328527"/>
            <a:ext cx="118932" cy="11728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2936248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462589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3988921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3725750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4252090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4515261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3199418" y="314489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152016"/>
                </a:moveTo>
                <a:lnTo>
                  <a:pt x="0" y="0"/>
                </a:lnTo>
              </a:path>
            </a:pathLst>
          </a:custGeom>
          <a:ln w="3175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4580190" y="334891"/>
            <a:ext cx="118110" cy="95885"/>
          </a:xfrm>
          <a:custGeom>
            <a:avLst/>
            <a:gdLst/>
            <a:ahLst/>
            <a:cxnLst/>
            <a:rect l="l" t="t" r="r" b="b"/>
            <a:pathLst>
              <a:path w="118110" h="95884">
                <a:moveTo>
                  <a:pt x="117669" y="0"/>
                </a:moveTo>
                <a:lnTo>
                  <a:pt x="60552" y="0"/>
                </a:lnTo>
                <a:lnTo>
                  <a:pt x="0" y="95463"/>
                </a:lnTo>
                <a:lnTo>
                  <a:pt x="57118" y="95463"/>
                </a:lnTo>
                <a:lnTo>
                  <a:pt x="11766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bg object 4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32086" y="331306"/>
            <a:ext cx="105333" cy="10379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3377" y="723900"/>
            <a:ext cx="10925244" cy="778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4048" y="2656363"/>
            <a:ext cx="10923905" cy="3834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66.png"/><Relationship Id="rId7" Type="http://schemas.openxmlformats.org/officeDocument/2006/relationships/image" Target="../media/image69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png"/><Relationship Id="rId5" Type="http://schemas.openxmlformats.org/officeDocument/2006/relationships/image" Target="../media/image72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g"/><Relationship Id="rId9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1.png"/><Relationship Id="rId7" Type="http://schemas.openxmlformats.org/officeDocument/2006/relationships/image" Target="../media/image4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1.png"/><Relationship Id="rId7" Type="http://schemas.openxmlformats.org/officeDocument/2006/relationships/image" Target="../media/image4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31.png"/><Relationship Id="rId7" Type="http://schemas.openxmlformats.org/officeDocument/2006/relationships/image" Target="../media/image5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g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59.jpg"/><Relationship Id="rId4" Type="http://schemas.openxmlformats.org/officeDocument/2006/relationships/image" Target="../media/image9.png"/><Relationship Id="rId9" Type="http://schemas.openxmlformats.org/officeDocument/2006/relationships/image" Target="../media/image5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31.png"/><Relationship Id="rId7" Type="http://schemas.openxmlformats.org/officeDocument/2006/relationships/image" Target="../media/image6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611" y="1259533"/>
            <a:ext cx="289245" cy="28924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5519" y="1297981"/>
            <a:ext cx="232059" cy="21237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504711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31413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65130" y="1279980"/>
            <a:ext cx="285115" cy="241300"/>
          </a:xfrm>
          <a:custGeom>
            <a:avLst/>
            <a:gdLst/>
            <a:ahLst/>
            <a:cxnLst/>
            <a:rect l="l" t="t" r="r" b="b"/>
            <a:pathLst>
              <a:path w="285114" h="241300">
                <a:moveTo>
                  <a:pt x="180627" y="0"/>
                </a:moveTo>
                <a:lnTo>
                  <a:pt x="167569" y="2022"/>
                </a:lnTo>
                <a:lnTo>
                  <a:pt x="152919" y="9957"/>
                </a:lnTo>
                <a:lnTo>
                  <a:pt x="124639" y="31095"/>
                </a:lnTo>
                <a:lnTo>
                  <a:pt x="33824" y="99818"/>
                </a:lnTo>
                <a:lnTo>
                  <a:pt x="0" y="124802"/>
                </a:lnTo>
                <a:lnTo>
                  <a:pt x="48847" y="139619"/>
                </a:lnTo>
                <a:lnTo>
                  <a:pt x="110012" y="206156"/>
                </a:lnTo>
                <a:lnTo>
                  <a:pt x="140169" y="230346"/>
                </a:lnTo>
                <a:lnTo>
                  <a:pt x="176349" y="241108"/>
                </a:lnTo>
                <a:lnTo>
                  <a:pt x="214082" y="237980"/>
                </a:lnTo>
                <a:lnTo>
                  <a:pt x="248899" y="220505"/>
                </a:lnTo>
                <a:lnTo>
                  <a:pt x="273949" y="191375"/>
                </a:lnTo>
                <a:lnTo>
                  <a:pt x="285082" y="156436"/>
                </a:lnTo>
                <a:lnTo>
                  <a:pt x="281835" y="120009"/>
                </a:lnTo>
                <a:lnTo>
                  <a:pt x="263740" y="86415"/>
                </a:lnTo>
                <a:lnTo>
                  <a:pt x="200941" y="11266"/>
                </a:lnTo>
                <a:lnTo>
                  <a:pt x="191837" y="3284"/>
                </a:lnTo>
                <a:lnTo>
                  <a:pt x="180627" y="0"/>
                </a:lnTo>
                <a:close/>
              </a:path>
            </a:pathLst>
          </a:custGeom>
          <a:solidFill>
            <a:srgbClr val="EE7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97455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37221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13925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85221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756517" y="122168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18116" y="1270703"/>
            <a:ext cx="273050" cy="250190"/>
          </a:xfrm>
          <a:custGeom>
            <a:avLst/>
            <a:gdLst/>
            <a:ahLst/>
            <a:cxnLst/>
            <a:rect l="l" t="t" r="r" b="b"/>
            <a:pathLst>
              <a:path w="273050" h="250190">
                <a:moveTo>
                  <a:pt x="157340" y="0"/>
                </a:moveTo>
                <a:lnTo>
                  <a:pt x="135163" y="2048"/>
                </a:lnTo>
                <a:lnTo>
                  <a:pt x="114443" y="7927"/>
                </a:lnTo>
                <a:lnTo>
                  <a:pt x="95556" y="17237"/>
                </a:lnTo>
                <a:lnTo>
                  <a:pt x="78879" y="29578"/>
                </a:lnTo>
                <a:lnTo>
                  <a:pt x="61446" y="728"/>
                </a:lnTo>
                <a:lnTo>
                  <a:pt x="56927" y="3121"/>
                </a:lnTo>
                <a:lnTo>
                  <a:pt x="22513" y="32194"/>
                </a:lnTo>
                <a:lnTo>
                  <a:pt x="3084" y="70331"/>
                </a:lnTo>
                <a:lnTo>
                  <a:pt x="0" y="112669"/>
                </a:lnTo>
                <a:lnTo>
                  <a:pt x="14616" y="154343"/>
                </a:lnTo>
                <a:lnTo>
                  <a:pt x="27550" y="171709"/>
                </a:lnTo>
                <a:lnTo>
                  <a:pt x="43227" y="185958"/>
                </a:lnTo>
                <a:lnTo>
                  <a:pt x="61098" y="196972"/>
                </a:lnTo>
                <a:lnTo>
                  <a:pt x="80615" y="204635"/>
                </a:lnTo>
                <a:lnTo>
                  <a:pt x="63253" y="233508"/>
                </a:lnTo>
                <a:lnTo>
                  <a:pt x="67652" y="236082"/>
                </a:lnTo>
                <a:lnTo>
                  <a:pt x="111146" y="250101"/>
                </a:lnTo>
                <a:lnTo>
                  <a:pt x="155336" y="247152"/>
                </a:lnTo>
                <a:lnTo>
                  <a:pt x="195146" y="228539"/>
                </a:lnTo>
                <a:lnTo>
                  <a:pt x="225502" y="195566"/>
                </a:lnTo>
                <a:lnTo>
                  <a:pt x="239772" y="156017"/>
                </a:lnTo>
                <a:lnTo>
                  <a:pt x="240806" y="135679"/>
                </a:lnTo>
                <a:lnTo>
                  <a:pt x="237988" y="115648"/>
                </a:lnTo>
                <a:lnTo>
                  <a:pt x="272736" y="115648"/>
                </a:lnTo>
                <a:lnTo>
                  <a:pt x="272878" y="110703"/>
                </a:lnTo>
                <a:lnTo>
                  <a:pt x="263795" y="67612"/>
                </a:lnTo>
                <a:lnTo>
                  <a:pt x="239028" y="32424"/>
                </a:lnTo>
                <a:lnTo>
                  <a:pt x="202302" y="8699"/>
                </a:lnTo>
                <a:lnTo>
                  <a:pt x="157340" y="0"/>
                </a:lnTo>
                <a:close/>
              </a:path>
            </a:pathLst>
          </a:custGeom>
          <a:solidFill>
            <a:srgbClr val="4F70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83194" y="1259542"/>
            <a:ext cx="201930" cy="269875"/>
          </a:xfrm>
          <a:custGeom>
            <a:avLst/>
            <a:gdLst/>
            <a:ahLst/>
            <a:cxnLst/>
            <a:rect l="l" t="t" r="r" b="b"/>
            <a:pathLst>
              <a:path w="201929" h="269875">
                <a:moveTo>
                  <a:pt x="152298" y="0"/>
                </a:moveTo>
                <a:lnTo>
                  <a:pt x="49397" y="0"/>
                </a:lnTo>
                <a:lnTo>
                  <a:pt x="46245" y="3272"/>
                </a:lnTo>
                <a:lnTo>
                  <a:pt x="46245" y="19051"/>
                </a:lnTo>
                <a:lnTo>
                  <a:pt x="31503" y="19051"/>
                </a:lnTo>
                <a:lnTo>
                  <a:pt x="25605" y="24591"/>
                </a:lnTo>
                <a:lnTo>
                  <a:pt x="24949" y="31532"/>
                </a:lnTo>
                <a:lnTo>
                  <a:pt x="0" y="231294"/>
                </a:lnTo>
                <a:lnTo>
                  <a:pt x="412" y="239990"/>
                </a:lnTo>
                <a:lnTo>
                  <a:pt x="3316" y="245878"/>
                </a:lnTo>
                <a:lnTo>
                  <a:pt x="8254" y="249219"/>
                </a:lnTo>
                <a:lnTo>
                  <a:pt x="14765" y="250275"/>
                </a:lnTo>
                <a:lnTo>
                  <a:pt x="46245" y="250275"/>
                </a:lnTo>
                <a:lnTo>
                  <a:pt x="46245" y="266053"/>
                </a:lnTo>
                <a:lnTo>
                  <a:pt x="49397" y="269326"/>
                </a:lnTo>
                <a:lnTo>
                  <a:pt x="152298" y="269326"/>
                </a:lnTo>
                <a:lnTo>
                  <a:pt x="155451" y="266053"/>
                </a:lnTo>
                <a:lnTo>
                  <a:pt x="155451" y="250275"/>
                </a:lnTo>
                <a:lnTo>
                  <a:pt x="186999" y="250275"/>
                </a:lnTo>
                <a:lnTo>
                  <a:pt x="193473" y="249219"/>
                </a:lnTo>
                <a:lnTo>
                  <a:pt x="198391" y="245878"/>
                </a:lnTo>
                <a:lnTo>
                  <a:pt x="201275" y="239990"/>
                </a:lnTo>
                <a:lnTo>
                  <a:pt x="201651" y="231294"/>
                </a:lnTo>
                <a:lnTo>
                  <a:pt x="176748" y="31532"/>
                </a:lnTo>
                <a:lnTo>
                  <a:pt x="176090" y="24591"/>
                </a:lnTo>
                <a:lnTo>
                  <a:pt x="170193" y="19051"/>
                </a:lnTo>
                <a:lnTo>
                  <a:pt x="155451" y="19051"/>
                </a:lnTo>
                <a:lnTo>
                  <a:pt x="155451" y="3272"/>
                </a:lnTo>
                <a:lnTo>
                  <a:pt x="152298" y="0"/>
                </a:lnTo>
                <a:close/>
              </a:path>
            </a:pathLst>
          </a:custGeom>
          <a:solidFill>
            <a:srgbClr val="FDC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36878" y="1311882"/>
            <a:ext cx="302979" cy="20975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9820978" y="1259532"/>
            <a:ext cx="278130" cy="278130"/>
            <a:chOff x="9820978" y="1259532"/>
            <a:chExt cx="278130" cy="278130"/>
          </a:xfrm>
        </p:grpSpPr>
        <p:sp>
          <p:nvSpPr>
            <p:cNvPr id="18" name="object 18"/>
            <p:cNvSpPr/>
            <p:nvPr/>
          </p:nvSpPr>
          <p:spPr>
            <a:xfrm>
              <a:off x="9820978" y="1259532"/>
              <a:ext cx="278130" cy="278130"/>
            </a:xfrm>
            <a:custGeom>
              <a:avLst/>
              <a:gdLst/>
              <a:ahLst/>
              <a:cxnLst/>
              <a:rect l="l" t="t" r="r" b="b"/>
              <a:pathLst>
                <a:path w="278129" h="278130">
                  <a:moveTo>
                    <a:pt x="139001" y="0"/>
                  </a:moveTo>
                  <a:lnTo>
                    <a:pt x="95114" y="7100"/>
                  </a:lnTo>
                  <a:lnTo>
                    <a:pt x="56963" y="26863"/>
                  </a:lnTo>
                  <a:lnTo>
                    <a:pt x="26855" y="56979"/>
                  </a:lnTo>
                  <a:lnTo>
                    <a:pt x="7098" y="95140"/>
                  </a:lnTo>
                  <a:lnTo>
                    <a:pt x="0" y="139038"/>
                  </a:lnTo>
                  <a:lnTo>
                    <a:pt x="7098" y="182921"/>
                  </a:lnTo>
                  <a:lnTo>
                    <a:pt x="26855" y="221068"/>
                  </a:lnTo>
                  <a:lnTo>
                    <a:pt x="56963" y="251173"/>
                  </a:lnTo>
                  <a:lnTo>
                    <a:pt x="95114" y="270928"/>
                  </a:lnTo>
                  <a:lnTo>
                    <a:pt x="139001" y="278025"/>
                  </a:lnTo>
                  <a:lnTo>
                    <a:pt x="182888" y="270928"/>
                  </a:lnTo>
                  <a:lnTo>
                    <a:pt x="221038" y="251173"/>
                  </a:lnTo>
                  <a:lnTo>
                    <a:pt x="251146" y="221068"/>
                  </a:lnTo>
                  <a:lnTo>
                    <a:pt x="254096" y="215372"/>
                  </a:lnTo>
                  <a:lnTo>
                    <a:pt x="139001" y="215372"/>
                  </a:lnTo>
                  <a:lnTo>
                    <a:pt x="109311" y="209361"/>
                  </a:lnTo>
                  <a:lnTo>
                    <a:pt x="85042" y="192981"/>
                  </a:lnTo>
                  <a:lnTo>
                    <a:pt x="68667" y="168713"/>
                  </a:lnTo>
                  <a:lnTo>
                    <a:pt x="62659" y="139038"/>
                  </a:lnTo>
                  <a:lnTo>
                    <a:pt x="68667" y="109333"/>
                  </a:lnTo>
                  <a:lnTo>
                    <a:pt x="85042" y="85050"/>
                  </a:lnTo>
                  <a:lnTo>
                    <a:pt x="109311" y="68665"/>
                  </a:lnTo>
                  <a:lnTo>
                    <a:pt x="139001" y="62654"/>
                  </a:lnTo>
                  <a:lnTo>
                    <a:pt x="254084" y="62654"/>
                  </a:lnTo>
                  <a:lnTo>
                    <a:pt x="251146" y="56979"/>
                  </a:lnTo>
                  <a:lnTo>
                    <a:pt x="221038" y="26863"/>
                  </a:lnTo>
                  <a:lnTo>
                    <a:pt x="182888" y="7100"/>
                  </a:lnTo>
                  <a:lnTo>
                    <a:pt x="139001" y="0"/>
                  </a:lnTo>
                  <a:close/>
                </a:path>
                <a:path w="278129" h="278130">
                  <a:moveTo>
                    <a:pt x="254084" y="62654"/>
                  </a:moveTo>
                  <a:lnTo>
                    <a:pt x="139001" y="62654"/>
                  </a:lnTo>
                  <a:lnTo>
                    <a:pt x="168690" y="68665"/>
                  </a:lnTo>
                  <a:lnTo>
                    <a:pt x="192959" y="85050"/>
                  </a:lnTo>
                  <a:lnTo>
                    <a:pt x="209334" y="109333"/>
                  </a:lnTo>
                  <a:lnTo>
                    <a:pt x="215342" y="139038"/>
                  </a:lnTo>
                  <a:lnTo>
                    <a:pt x="209334" y="168713"/>
                  </a:lnTo>
                  <a:lnTo>
                    <a:pt x="192959" y="192981"/>
                  </a:lnTo>
                  <a:lnTo>
                    <a:pt x="168690" y="209361"/>
                  </a:lnTo>
                  <a:lnTo>
                    <a:pt x="139001" y="215372"/>
                  </a:lnTo>
                  <a:lnTo>
                    <a:pt x="254096" y="215372"/>
                  </a:lnTo>
                  <a:lnTo>
                    <a:pt x="270903" y="182921"/>
                  </a:lnTo>
                  <a:lnTo>
                    <a:pt x="278001" y="139038"/>
                  </a:lnTo>
                  <a:lnTo>
                    <a:pt x="270903" y="95140"/>
                  </a:lnTo>
                  <a:lnTo>
                    <a:pt x="254084" y="62654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6466" y="1365045"/>
              <a:ext cx="67052" cy="67021"/>
            </a:xfrm>
            <a:prstGeom prst="rect">
              <a:avLst/>
            </a:prstGeom>
          </p:spPr>
        </p:pic>
      </p:grpSp>
      <p:sp>
        <p:nvSpPr>
          <p:cNvPr id="20" name="object 20"/>
          <p:cNvSpPr/>
          <p:nvPr/>
        </p:nvSpPr>
        <p:spPr>
          <a:xfrm>
            <a:off x="11455326" y="1277404"/>
            <a:ext cx="280035" cy="233679"/>
          </a:xfrm>
          <a:custGeom>
            <a:avLst/>
            <a:gdLst/>
            <a:ahLst/>
            <a:cxnLst/>
            <a:rect l="l" t="t" r="r" b="b"/>
            <a:pathLst>
              <a:path w="280034" h="233680">
                <a:moveTo>
                  <a:pt x="279726" y="0"/>
                </a:moveTo>
                <a:lnTo>
                  <a:pt x="143955" y="0"/>
                </a:lnTo>
                <a:lnTo>
                  <a:pt x="0" y="233076"/>
                </a:lnTo>
                <a:lnTo>
                  <a:pt x="135770" y="233076"/>
                </a:lnTo>
                <a:lnTo>
                  <a:pt x="279726" y="0"/>
                </a:lnTo>
                <a:close/>
              </a:path>
            </a:pathLst>
          </a:custGeom>
          <a:solidFill>
            <a:srgbClr val="E636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Прямоугольник 34"/>
          <p:cNvSpPr/>
          <p:nvPr/>
        </p:nvSpPr>
        <p:spPr>
          <a:xfrm>
            <a:off x="2585140" y="572772"/>
            <a:ext cx="7930453" cy="463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Азнакаевский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 политехнический техникум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0980"/>
            <a:ext cx="12192000" cy="4977019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54272" y="2077089"/>
            <a:ext cx="3274726" cy="482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Бесплатное обучение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54270" y="3995570"/>
            <a:ext cx="3274729" cy="450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Востребованные профессии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63063" y="5358534"/>
            <a:ext cx="3274729" cy="504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Гарантия трудоустройства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54268" y="6077415"/>
            <a:ext cx="3274729" cy="504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Отсрочка от армии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267" y="2729570"/>
            <a:ext cx="3274729" cy="450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/>
              </a:rPr>
              <a:t>Рядом с домом и друзьями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54269" y="4658130"/>
            <a:ext cx="3274729" cy="504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52"/>
              </a:rPr>
              <a:t>Современное оборудование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358" y="160599"/>
            <a:ext cx="1046566" cy="1050066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643" y="164993"/>
            <a:ext cx="900823" cy="10413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63063" y="3394605"/>
            <a:ext cx="3274729" cy="440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Montserrat" panose="00000500000000000000"/>
              </a:rPr>
              <a:t>Общежитие для иногородних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1" y="35462"/>
            <a:ext cx="4349903" cy="630033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0321" y="4968974"/>
            <a:ext cx="7713305" cy="1665601"/>
            <a:chOff x="0" y="2725117"/>
            <a:chExt cx="12192134" cy="4133202"/>
          </a:xfrm>
        </p:grpSpPr>
        <p:sp>
          <p:nvSpPr>
            <p:cNvPr id="5" name="object 5"/>
            <p:cNvSpPr/>
            <p:nvPr/>
          </p:nvSpPr>
          <p:spPr>
            <a:xfrm>
              <a:off x="10624319" y="6090604"/>
              <a:ext cx="1567815" cy="767715"/>
            </a:xfrm>
            <a:custGeom>
              <a:avLst/>
              <a:gdLst/>
              <a:ahLst/>
              <a:cxnLst/>
              <a:rect l="l" t="t" r="r" b="b"/>
              <a:pathLst>
                <a:path w="1567815" h="767715">
                  <a:moveTo>
                    <a:pt x="167567" y="0"/>
                  </a:moveTo>
                  <a:lnTo>
                    <a:pt x="0" y="767395"/>
                  </a:lnTo>
                  <a:lnTo>
                    <a:pt x="1567680" y="762175"/>
                  </a:lnTo>
                  <a:lnTo>
                    <a:pt x="1567680" y="430643"/>
                  </a:lnTo>
                  <a:lnTo>
                    <a:pt x="167567" y="0"/>
                  </a:lnTo>
                  <a:close/>
                </a:path>
              </a:pathLst>
            </a:custGeom>
            <a:solidFill>
              <a:srgbClr val="E63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05735" y="5589990"/>
              <a:ext cx="1886585" cy="1268095"/>
            </a:xfrm>
            <a:custGeom>
              <a:avLst/>
              <a:gdLst/>
              <a:ahLst/>
              <a:cxnLst/>
              <a:rect l="l" t="t" r="r" b="b"/>
              <a:pathLst>
                <a:path w="1886584" h="1268095">
                  <a:moveTo>
                    <a:pt x="284044" y="0"/>
                  </a:moveTo>
                  <a:lnTo>
                    <a:pt x="0" y="1262786"/>
                  </a:lnTo>
                  <a:lnTo>
                    <a:pt x="1718589" y="1268007"/>
                  </a:lnTo>
                  <a:lnTo>
                    <a:pt x="1886157" y="500611"/>
                  </a:lnTo>
                  <a:lnTo>
                    <a:pt x="284044" y="0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86944" y="5087922"/>
              <a:ext cx="2003425" cy="1765300"/>
            </a:xfrm>
            <a:custGeom>
              <a:avLst/>
              <a:gdLst/>
              <a:ahLst/>
              <a:cxnLst/>
              <a:rect l="l" t="t" r="r" b="b"/>
              <a:pathLst>
                <a:path w="2003425" h="1765300">
                  <a:moveTo>
                    <a:pt x="413398" y="0"/>
                  </a:moveTo>
                  <a:lnTo>
                    <a:pt x="0" y="1764854"/>
                  </a:lnTo>
                  <a:lnTo>
                    <a:pt x="1718793" y="1764854"/>
                  </a:lnTo>
                  <a:lnTo>
                    <a:pt x="2002838" y="502068"/>
                  </a:lnTo>
                  <a:lnTo>
                    <a:pt x="413398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41069" y="4583750"/>
              <a:ext cx="2148840" cy="2269490"/>
            </a:xfrm>
            <a:custGeom>
              <a:avLst/>
              <a:gdLst/>
              <a:ahLst/>
              <a:cxnLst/>
              <a:rect l="l" t="t" r="r" b="b"/>
              <a:pathLst>
                <a:path w="2148840" h="2269490">
                  <a:moveTo>
                    <a:pt x="531500" y="0"/>
                  </a:moveTo>
                  <a:lnTo>
                    <a:pt x="0" y="2269027"/>
                  </a:lnTo>
                  <a:lnTo>
                    <a:pt x="1745879" y="2269027"/>
                  </a:lnTo>
                  <a:lnTo>
                    <a:pt x="2148316" y="503082"/>
                  </a:lnTo>
                  <a:lnTo>
                    <a:pt x="531500" y="0"/>
                  </a:lnTo>
                  <a:close/>
                </a:path>
              </a:pathLst>
            </a:custGeom>
            <a:solidFill>
              <a:srgbClr val="FD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11124" y="4084366"/>
              <a:ext cx="2257425" cy="2768600"/>
            </a:xfrm>
            <a:custGeom>
              <a:avLst/>
              <a:gdLst/>
              <a:ahLst/>
              <a:cxnLst/>
              <a:rect l="l" t="t" r="r" b="b"/>
              <a:pathLst>
                <a:path w="2257425" h="2768600">
                  <a:moveTo>
                    <a:pt x="663138" y="0"/>
                  </a:moveTo>
                  <a:lnTo>
                    <a:pt x="0" y="2768410"/>
                  </a:lnTo>
                  <a:lnTo>
                    <a:pt x="1729944" y="2768410"/>
                  </a:lnTo>
                  <a:lnTo>
                    <a:pt x="2257030" y="496379"/>
                  </a:lnTo>
                  <a:lnTo>
                    <a:pt x="663138" y="0"/>
                  </a:lnTo>
                  <a:close/>
                </a:path>
              </a:pathLst>
            </a:custGeom>
            <a:solidFill>
              <a:srgbClr val="4F70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23209" y="3588418"/>
              <a:ext cx="2351405" cy="3264535"/>
            </a:xfrm>
            <a:custGeom>
              <a:avLst/>
              <a:gdLst/>
              <a:ahLst/>
              <a:cxnLst/>
              <a:rect l="l" t="t" r="r" b="b"/>
              <a:pathLst>
                <a:path w="2351404" h="3264534">
                  <a:moveTo>
                    <a:pt x="747923" y="0"/>
                  </a:moveTo>
                  <a:lnTo>
                    <a:pt x="0" y="3263458"/>
                  </a:lnTo>
                  <a:lnTo>
                    <a:pt x="1687912" y="3264357"/>
                  </a:lnTo>
                  <a:lnTo>
                    <a:pt x="2351050" y="495947"/>
                  </a:lnTo>
                  <a:lnTo>
                    <a:pt x="747923" y="0"/>
                  </a:lnTo>
                  <a:close/>
                </a:path>
              </a:pathLst>
            </a:custGeom>
            <a:solidFill>
              <a:srgbClr val="EE7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404" y="3088059"/>
              <a:ext cx="2477135" cy="3764279"/>
            </a:xfrm>
            <a:custGeom>
              <a:avLst/>
              <a:gdLst/>
              <a:ahLst/>
              <a:cxnLst/>
              <a:rect l="l" t="t" r="r" b="b"/>
              <a:pathLst>
                <a:path w="2477135" h="3764279">
                  <a:moveTo>
                    <a:pt x="856484" y="0"/>
                  </a:moveTo>
                  <a:lnTo>
                    <a:pt x="0" y="3763816"/>
                  </a:lnTo>
                  <a:lnTo>
                    <a:pt x="1728803" y="3763816"/>
                  </a:lnTo>
                  <a:lnTo>
                    <a:pt x="2476726" y="500358"/>
                  </a:lnTo>
                  <a:lnTo>
                    <a:pt x="856484" y="0"/>
                  </a:lnTo>
                  <a:close/>
                </a:path>
              </a:pathLst>
            </a:custGeom>
            <a:solidFill>
              <a:srgbClr val="42B3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2725117"/>
              <a:ext cx="1151255" cy="4128135"/>
            </a:xfrm>
            <a:custGeom>
              <a:avLst/>
              <a:gdLst/>
              <a:ahLst/>
              <a:cxnLst/>
              <a:rect l="l" t="t" r="r" b="b"/>
              <a:pathLst>
                <a:path w="1151255" h="4128134">
                  <a:moveTo>
                    <a:pt x="0" y="0"/>
                  </a:moveTo>
                  <a:lnTo>
                    <a:pt x="0" y="4127659"/>
                  </a:lnTo>
                  <a:lnTo>
                    <a:pt x="294409" y="4126759"/>
                  </a:lnTo>
                  <a:lnTo>
                    <a:pt x="1150881" y="362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740147" y="271779"/>
            <a:ext cx="901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445056" y="1873244"/>
            <a:ext cx="3124200" cy="3112135"/>
            <a:chOff x="8445056" y="1873244"/>
            <a:chExt cx="3124200" cy="311213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45056" y="1873244"/>
              <a:ext cx="3124206" cy="19685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193314" y="3947947"/>
              <a:ext cx="1635125" cy="876935"/>
            </a:xfrm>
            <a:custGeom>
              <a:avLst/>
              <a:gdLst/>
              <a:ahLst/>
              <a:cxnLst/>
              <a:rect l="l" t="t" r="r" b="b"/>
              <a:pathLst>
                <a:path w="1635125" h="876935">
                  <a:moveTo>
                    <a:pt x="263207" y="828700"/>
                  </a:moveTo>
                  <a:lnTo>
                    <a:pt x="230644" y="575564"/>
                  </a:lnTo>
                  <a:lnTo>
                    <a:pt x="229793" y="566775"/>
                  </a:lnTo>
                  <a:lnTo>
                    <a:pt x="222123" y="559752"/>
                  </a:lnTo>
                  <a:lnTo>
                    <a:pt x="202882" y="559752"/>
                  </a:lnTo>
                  <a:lnTo>
                    <a:pt x="202882" y="539737"/>
                  </a:lnTo>
                  <a:lnTo>
                    <a:pt x="198755" y="535635"/>
                  </a:lnTo>
                  <a:lnTo>
                    <a:pt x="64427" y="535635"/>
                  </a:lnTo>
                  <a:lnTo>
                    <a:pt x="60312" y="539737"/>
                  </a:lnTo>
                  <a:lnTo>
                    <a:pt x="60312" y="559752"/>
                  </a:lnTo>
                  <a:lnTo>
                    <a:pt x="41059" y="559752"/>
                  </a:lnTo>
                  <a:lnTo>
                    <a:pt x="33439" y="566775"/>
                  </a:lnTo>
                  <a:lnTo>
                    <a:pt x="32562" y="575564"/>
                  </a:lnTo>
                  <a:lnTo>
                    <a:pt x="0" y="828700"/>
                  </a:lnTo>
                  <a:lnTo>
                    <a:pt x="520" y="839724"/>
                  </a:lnTo>
                  <a:lnTo>
                    <a:pt x="4305" y="847204"/>
                  </a:lnTo>
                  <a:lnTo>
                    <a:pt x="10731" y="851446"/>
                  </a:lnTo>
                  <a:lnTo>
                    <a:pt x="19177" y="852792"/>
                  </a:lnTo>
                  <a:lnTo>
                    <a:pt x="60312" y="852792"/>
                  </a:lnTo>
                  <a:lnTo>
                    <a:pt x="60312" y="872756"/>
                  </a:lnTo>
                  <a:lnTo>
                    <a:pt x="64427" y="876896"/>
                  </a:lnTo>
                  <a:lnTo>
                    <a:pt x="198755" y="876896"/>
                  </a:lnTo>
                  <a:lnTo>
                    <a:pt x="202882" y="872756"/>
                  </a:lnTo>
                  <a:lnTo>
                    <a:pt x="202882" y="852792"/>
                  </a:lnTo>
                  <a:lnTo>
                    <a:pt x="243992" y="852792"/>
                  </a:lnTo>
                  <a:lnTo>
                    <a:pt x="252450" y="851446"/>
                  </a:lnTo>
                  <a:lnTo>
                    <a:pt x="258876" y="847204"/>
                  </a:lnTo>
                  <a:lnTo>
                    <a:pt x="262674" y="839724"/>
                  </a:lnTo>
                  <a:lnTo>
                    <a:pt x="263207" y="828700"/>
                  </a:lnTo>
                  <a:close/>
                </a:path>
                <a:path w="1635125" h="876935">
                  <a:moveTo>
                    <a:pt x="1634769" y="202679"/>
                  </a:moveTo>
                  <a:lnTo>
                    <a:pt x="1630718" y="155498"/>
                  </a:lnTo>
                  <a:lnTo>
                    <a:pt x="1608086" y="111963"/>
                  </a:lnTo>
                  <a:lnTo>
                    <a:pt x="1529626" y="14605"/>
                  </a:lnTo>
                  <a:lnTo>
                    <a:pt x="1504175" y="0"/>
                  </a:lnTo>
                  <a:lnTo>
                    <a:pt x="1487843" y="2628"/>
                  </a:lnTo>
                  <a:lnTo>
                    <a:pt x="1469517" y="12941"/>
                  </a:lnTo>
                  <a:lnTo>
                    <a:pt x="1443456" y="33045"/>
                  </a:lnTo>
                  <a:lnTo>
                    <a:pt x="1310411" y="137287"/>
                  </a:lnTo>
                  <a:lnTo>
                    <a:pt x="1278407" y="161683"/>
                  </a:lnTo>
                  <a:lnTo>
                    <a:pt x="1339481" y="180886"/>
                  </a:lnTo>
                  <a:lnTo>
                    <a:pt x="1372387" y="213537"/>
                  </a:lnTo>
                  <a:lnTo>
                    <a:pt x="1415923" y="267042"/>
                  </a:lnTo>
                  <a:lnTo>
                    <a:pt x="1453629" y="298386"/>
                  </a:lnTo>
                  <a:lnTo>
                    <a:pt x="1498866" y="312343"/>
                  </a:lnTo>
                  <a:lnTo>
                    <a:pt x="1546021" y="308305"/>
                  </a:lnTo>
                  <a:lnTo>
                    <a:pt x="1589519" y="285673"/>
                  </a:lnTo>
                  <a:lnTo>
                    <a:pt x="1620850" y="247929"/>
                  </a:lnTo>
                  <a:lnTo>
                    <a:pt x="1634769" y="2026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2729" y="4489433"/>
              <a:ext cx="346254" cy="34703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830886" y="4265857"/>
              <a:ext cx="1783080" cy="719455"/>
            </a:xfrm>
            <a:custGeom>
              <a:avLst/>
              <a:gdLst/>
              <a:ahLst/>
              <a:cxnLst/>
              <a:rect l="l" t="t" r="r" b="b"/>
              <a:pathLst>
                <a:path w="1783079" h="719454">
                  <a:moveTo>
                    <a:pt x="1782593" y="349532"/>
                  </a:moveTo>
                  <a:lnTo>
                    <a:pt x="1433295" y="0"/>
                  </a:lnTo>
                </a:path>
                <a:path w="1783079" h="719454">
                  <a:moveTo>
                    <a:pt x="891309" y="718895"/>
                  </a:moveTo>
                  <a:lnTo>
                    <a:pt x="891309" y="224653"/>
                  </a:lnTo>
                </a:path>
                <a:path w="1783079" h="719454">
                  <a:moveTo>
                    <a:pt x="0" y="349532"/>
                  </a:moveTo>
                  <a:lnTo>
                    <a:pt x="349284" y="0"/>
                  </a:lnTo>
                </a:path>
              </a:pathLst>
            </a:custGeom>
            <a:ln w="635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594163" y="3952130"/>
              <a:ext cx="332740" cy="332740"/>
            </a:xfrm>
            <a:custGeom>
              <a:avLst/>
              <a:gdLst/>
              <a:ahLst/>
              <a:cxnLst/>
              <a:rect l="l" t="t" r="r" b="b"/>
              <a:pathLst>
                <a:path w="332740" h="332739">
                  <a:moveTo>
                    <a:pt x="166136" y="0"/>
                  </a:moveTo>
                  <a:lnTo>
                    <a:pt x="122024" y="5948"/>
                  </a:lnTo>
                  <a:lnTo>
                    <a:pt x="82353" y="22730"/>
                  </a:lnTo>
                  <a:lnTo>
                    <a:pt x="48718" y="48749"/>
                  </a:lnTo>
                  <a:lnTo>
                    <a:pt x="22717" y="82407"/>
                  </a:lnTo>
                  <a:lnTo>
                    <a:pt x="5945" y="122108"/>
                  </a:lnTo>
                  <a:lnTo>
                    <a:pt x="0" y="166255"/>
                  </a:lnTo>
                  <a:lnTo>
                    <a:pt x="5945" y="210397"/>
                  </a:lnTo>
                  <a:lnTo>
                    <a:pt x="22717" y="250092"/>
                  </a:lnTo>
                  <a:lnTo>
                    <a:pt x="48718" y="283745"/>
                  </a:lnTo>
                  <a:lnTo>
                    <a:pt x="82353" y="309760"/>
                  </a:lnTo>
                  <a:lnTo>
                    <a:pt x="122024" y="326539"/>
                  </a:lnTo>
                  <a:lnTo>
                    <a:pt x="166136" y="332487"/>
                  </a:lnTo>
                  <a:lnTo>
                    <a:pt x="210252" y="326539"/>
                  </a:lnTo>
                  <a:lnTo>
                    <a:pt x="249925" y="309760"/>
                  </a:lnTo>
                  <a:lnTo>
                    <a:pt x="283559" y="283745"/>
                  </a:lnTo>
                  <a:lnTo>
                    <a:pt x="303797" y="257550"/>
                  </a:lnTo>
                  <a:lnTo>
                    <a:pt x="166136" y="257550"/>
                  </a:lnTo>
                  <a:lnTo>
                    <a:pt x="130655" y="250366"/>
                  </a:lnTo>
                  <a:lnTo>
                    <a:pt x="101648" y="230785"/>
                  </a:lnTo>
                  <a:lnTo>
                    <a:pt x="82075" y="201762"/>
                  </a:lnTo>
                  <a:lnTo>
                    <a:pt x="74893" y="166255"/>
                  </a:lnTo>
                  <a:lnTo>
                    <a:pt x="82075" y="130745"/>
                  </a:lnTo>
                  <a:lnTo>
                    <a:pt x="101648" y="101713"/>
                  </a:lnTo>
                  <a:lnTo>
                    <a:pt x="130655" y="82123"/>
                  </a:lnTo>
                  <a:lnTo>
                    <a:pt x="166136" y="74935"/>
                  </a:lnTo>
                  <a:lnTo>
                    <a:pt x="303787" y="74935"/>
                  </a:lnTo>
                  <a:lnTo>
                    <a:pt x="283559" y="48749"/>
                  </a:lnTo>
                  <a:lnTo>
                    <a:pt x="249925" y="22730"/>
                  </a:lnTo>
                  <a:lnTo>
                    <a:pt x="210252" y="5948"/>
                  </a:lnTo>
                  <a:lnTo>
                    <a:pt x="166136" y="0"/>
                  </a:lnTo>
                  <a:close/>
                </a:path>
                <a:path w="332740" h="332739">
                  <a:moveTo>
                    <a:pt x="303787" y="74935"/>
                  </a:moveTo>
                  <a:lnTo>
                    <a:pt x="166136" y="74935"/>
                  </a:lnTo>
                  <a:lnTo>
                    <a:pt x="201617" y="82123"/>
                  </a:lnTo>
                  <a:lnTo>
                    <a:pt x="230624" y="101713"/>
                  </a:lnTo>
                  <a:lnTo>
                    <a:pt x="250198" y="130745"/>
                  </a:lnTo>
                  <a:lnTo>
                    <a:pt x="257380" y="166255"/>
                  </a:lnTo>
                  <a:lnTo>
                    <a:pt x="250198" y="201762"/>
                  </a:lnTo>
                  <a:lnTo>
                    <a:pt x="230624" y="230785"/>
                  </a:lnTo>
                  <a:lnTo>
                    <a:pt x="201617" y="250366"/>
                  </a:lnTo>
                  <a:lnTo>
                    <a:pt x="166136" y="257550"/>
                  </a:lnTo>
                  <a:lnTo>
                    <a:pt x="303797" y="257550"/>
                  </a:lnTo>
                  <a:lnTo>
                    <a:pt x="309559" y="250092"/>
                  </a:lnTo>
                  <a:lnTo>
                    <a:pt x="326329" y="210397"/>
                  </a:lnTo>
                  <a:lnTo>
                    <a:pt x="332273" y="166255"/>
                  </a:lnTo>
                  <a:lnTo>
                    <a:pt x="326329" y="122108"/>
                  </a:lnTo>
                  <a:lnTo>
                    <a:pt x="309559" y="82407"/>
                  </a:lnTo>
                  <a:lnTo>
                    <a:pt x="303787" y="749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20242" y="4078318"/>
              <a:ext cx="80128" cy="80147"/>
            </a:xfrm>
            <a:prstGeom prst="rect">
              <a:avLst/>
            </a:prstGeom>
          </p:spPr>
        </p:pic>
      </p:grpSp>
      <p:sp>
        <p:nvSpPr>
          <p:cNvPr id="25" name="Прямоугольник 24"/>
          <p:cNvSpPr/>
          <p:nvPr/>
        </p:nvSpPr>
        <p:spPr>
          <a:xfrm>
            <a:off x="4468193" y="311505"/>
            <a:ext cx="613107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Аккредитованы как ЦПДЭ по трем направлениям.</a:t>
            </a:r>
          </a:p>
          <a:p>
            <a:endParaRPr lang="ru-RU" sz="2000" b="0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2025 года – по 6 направлениям</a:t>
            </a:r>
          </a:p>
          <a:p>
            <a:r>
              <a:rPr lang="ru-RU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149 чел выпускников</a:t>
            </a:r>
          </a:p>
          <a:p>
            <a:endParaRPr lang="ru-RU" sz="1600" b="0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919" y="231548"/>
            <a:ext cx="1247898" cy="125207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153" y="1785844"/>
            <a:ext cx="4207603" cy="23726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771" y="2455028"/>
            <a:ext cx="2227669" cy="3960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30" y="4557456"/>
            <a:ext cx="2655313" cy="1991485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1852688" y="271779"/>
            <a:ext cx="9017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98" y="15856"/>
            <a:ext cx="1247898" cy="125207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80" y="34150"/>
            <a:ext cx="1120624" cy="129540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786379" y="1976327"/>
            <a:ext cx="4553971" cy="2271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Слесарь механосборочных работ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Сварщик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Водитель автомобиля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Повар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Швея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Парикмахер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Электромонтер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Тракторист, бульдозерист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Машинист фронтального погрузчика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Оператор крана-манипулятора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Оператор 1С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35" name="object 2"/>
          <p:cNvGrpSpPr/>
          <p:nvPr/>
        </p:nvGrpSpPr>
        <p:grpSpPr>
          <a:xfrm>
            <a:off x="5358651" y="34150"/>
            <a:ext cx="6851650" cy="6858000"/>
            <a:chOff x="5340350" y="0"/>
            <a:chExt cx="6851650" cy="6858000"/>
          </a:xfrm>
        </p:grpSpPr>
        <p:pic>
          <p:nvPicPr>
            <p:cNvPr id="36" name="object 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83450" y="0"/>
              <a:ext cx="4908550" cy="6857999"/>
            </a:xfrm>
            <a:prstGeom prst="rect">
              <a:avLst/>
            </a:prstGeom>
          </p:spPr>
        </p:pic>
        <p:sp>
          <p:nvSpPr>
            <p:cNvPr id="37" name="object 4"/>
            <p:cNvSpPr/>
            <p:nvPr/>
          </p:nvSpPr>
          <p:spPr>
            <a:xfrm>
              <a:off x="5340350" y="0"/>
              <a:ext cx="3886200" cy="6858000"/>
            </a:xfrm>
            <a:custGeom>
              <a:avLst/>
              <a:gdLst/>
              <a:ahLst/>
              <a:cxnLst/>
              <a:rect l="l" t="t" r="r" b="b"/>
              <a:pathLst>
                <a:path w="3886200" h="6858000">
                  <a:moveTo>
                    <a:pt x="3886200" y="0"/>
                  </a:moveTo>
                  <a:lnTo>
                    <a:pt x="0" y="0"/>
                  </a:lnTo>
                  <a:lnTo>
                    <a:pt x="1943100" y="6857999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5"/>
          <p:cNvSpPr txBox="1">
            <a:spLocks/>
          </p:cNvSpPr>
          <p:nvPr/>
        </p:nvSpPr>
        <p:spPr>
          <a:xfrm>
            <a:off x="3012240" y="654835"/>
            <a:ext cx="5398770" cy="33150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sz="2000" b="1" kern="0" spc="-50" dirty="0">
                <a:solidFill>
                  <a:schemeClr val="tx2"/>
                </a:solidFill>
              </a:rPr>
              <a:t>Дополнительное</a:t>
            </a:r>
            <a:r>
              <a:rPr lang="ru-RU" sz="2000" b="1" kern="0" spc="-50" dirty="0">
                <a:solidFill>
                  <a:sysClr val="windowText" lastClr="000000"/>
                </a:solidFill>
              </a:rPr>
              <a:t> </a:t>
            </a:r>
            <a:r>
              <a:rPr lang="ru-RU" sz="2000" b="1" kern="0" spc="-50" dirty="0">
                <a:solidFill>
                  <a:schemeClr val="tx2"/>
                </a:solidFill>
              </a:rPr>
              <a:t>образование</a:t>
            </a:r>
            <a:endParaRPr lang="ru-RU" sz="2000" b="1" kern="0" spc="-45" dirty="0">
              <a:solidFill>
                <a:schemeClr val="tx2"/>
              </a:solidFill>
            </a:endParaRPr>
          </a:p>
        </p:txBody>
      </p:sp>
      <p:grpSp>
        <p:nvGrpSpPr>
          <p:cNvPr id="39" name="object 8"/>
          <p:cNvGrpSpPr/>
          <p:nvPr/>
        </p:nvGrpSpPr>
        <p:grpSpPr>
          <a:xfrm>
            <a:off x="4895200" y="117583"/>
            <a:ext cx="4211955" cy="1051560"/>
            <a:chOff x="5026118" y="0"/>
            <a:chExt cx="4211955" cy="1051560"/>
          </a:xfrm>
        </p:grpSpPr>
        <p:sp>
          <p:nvSpPr>
            <p:cNvPr id="40" name="object 9"/>
            <p:cNvSpPr/>
            <p:nvPr/>
          </p:nvSpPr>
          <p:spPr>
            <a:xfrm>
              <a:off x="5751481" y="0"/>
              <a:ext cx="541020" cy="320040"/>
            </a:xfrm>
            <a:custGeom>
              <a:avLst/>
              <a:gdLst/>
              <a:ahLst/>
              <a:cxnLst/>
              <a:rect l="l" t="t" r="r" b="b"/>
              <a:pathLst>
                <a:path w="541020" h="320040">
                  <a:moveTo>
                    <a:pt x="540684" y="0"/>
                  </a:moveTo>
                  <a:lnTo>
                    <a:pt x="50396" y="0"/>
                  </a:lnTo>
                  <a:lnTo>
                    <a:pt x="0" y="195379"/>
                  </a:lnTo>
                  <a:lnTo>
                    <a:pt x="460480" y="319730"/>
                  </a:lnTo>
                  <a:lnTo>
                    <a:pt x="540684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0"/>
            <p:cNvSpPr/>
            <p:nvPr/>
          </p:nvSpPr>
          <p:spPr>
            <a:xfrm>
              <a:off x="6211960" y="393"/>
              <a:ext cx="567055" cy="435609"/>
            </a:xfrm>
            <a:custGeom>
              <a:avLst/>
              <a:gdLst/>
              <a:ahLst/>
              <a:cxnLst/>
              <a:rect l="l" t="t" r="r" b="b"/>
              <a:pathLst>
                <a:path w="567054" h="435609">
                  <a:moveTo>
                    <a:pt x="566863" y="0"/>
                  </a:moveTo>
                  <a:lnTo>
                    <a:pt x="82725" y="0"/>
                  </a:lnTo>
                  <a:lnTo>
                    <a:pt x="0" y="319337"/>
                  </a:lnTo>
                  <a:lnTo>
                    <a:pt x="448147" y="434987"/>
                  </a:lnTo>
                  <a:lnTo>
                    <a:pt x="566863" y="0"/>
                  </a:lnTo>
                  <a:close/>
                </a:path>
              </a:pathLst>
            </a:custGeom>
            <a:solidFill>
              <a:srgbClr val="EE7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11"/>
            <p:cNvSpPr/>
            <p:nvPr/>
          </p:nvSpPr>
          <p:spPr>
            <a:xfrm>
              <a:off x="6660108" y="393"/>
              <a:ext cx="603250" cy="554355"/>
            </a:xfrm>
            <a:custGeom>
              <a:avLst/>
              <a:gdLst/>
              <a:ahLst/>
              <a:cxnLst/>
              <a:rect l="l" t="t" r="r" b="b"/>
              <a:pathLst>
                <a:path w="603250" h="554355">
                  <a:moveTo>
                    <a:pt x="602658" y="0"/>
                  </a:moveTo>
                  <a:lnTo>
                    <a:pt x="118518" y="0"/>
                  </a:lnTo>
                  <a:lnTo>
                    <a:pt x="0" y="434987"/>
                  </a:lnTo>
                  <a:lnTo>
                    <a:pt x="453153" y="554339"/>
                  </a:lnTo>
                  <a:lnTo>
                    <a:pt x="602658" y="0"/>
                  </a:lnTo>
                  <a:close/>
                </a:path>
              </a:pathLst>
            </a:custGeom>
            <a:solidFill>
              <a:srgbClr val="4F70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12"/>
            <p:cNvSpPr/>
            <p:nvPr/>
          </p:nvSpPr>
          <p:spPr>
            <a:xfrm>
              <a:off x="7113262" y="393"/>
              <a:ext cx="632460" cy="683895"/>
            </a:xfrm>
            <a:custGeom>
              <a:avLst/>
              <a:gdLst/>
              <a:ahLst/>
              <a:cxnLst/>
              <a:rect l="l" t="t" r="r" b="b"/>
              <a:pathLst>
                <a:path w="632459" h="683895">
                  <a:moveTo>
                    <a:pt x="632280" y="0"/>
                  </a:moveTo>
                  <a:lnTo>
                    <a:pt x="148142" y="0"/>
                  </a:lnTo>
                  <a:lnTo>
                    <a:pt x="0" y="554339"/>
                  </a:lnTo>
                  <a:lnTo>
                    <a:pt x="456727" y="683895"/>
                  </a:lnTo>
                  <a:lnTo>
                    <a:pt x="632280" y="0"/>
                  </a:lnTo>
                  <a:close/>
                </a:path>
              </a:pathLst>
            </a:custGeom>
            <a:solidFill>
              <a:srgbClr val="FD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13"/>
            <p:cNvSpPr/>
            <p:nvPr/>
          </p:nvSpPr>
          <p:spPr>
            <a:xfrm>
              <a:off x="7569991" y="393"/>
              <a:ext cx="673735" cy="812800"/>
            </a:xfrm>
            <a:custGeom>
              <a:avLst/>
              <a:gdLst/>
              <a:ahLst/>
              <a:cxnLst/>
              <a:rect l="l" t="t" r="r" b="b"/>
              <a:pathLst>
                <a:path w="673734" h="812800">
                  <a:moveTo>
                    <a:pt x="673348" y="0"/>
                  </a:moveTo>
                  <a:lnTo>
                    <a:pt x="170879" y="0"/>
                  </a:lnTo>
                  <a:lnTo>
                    <a:pt x="0" y="683895"/>
                  </a:lnTo>
                  <a:lnTo>
                    <a:pt x="463096" y="812648"/>
                  </a:lnTo>
                  <a:lnTo>
                    <a:pt x="673348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14"/>
            <p:cNvSpPr/>
            <p:nvPr/>
          </p:nvSpPr>
          <p:spPr>
            <a:xfrm>
              <a:off x="8033087" y="393"/>
              <a:ext cx="712470" cy="930275"/>
            </a:xfrm>
            <a:custGeom>
              <a:avLst/>
              <a:gdLst/>
              <a:ahLst/>
              <a:cxnLst/>
              <a:rect l="l" t="t" r="r" b="b"/>
              <a:pathLst>
                <a:path w="712470" h="930275">
                  <a:moveTo>
                    <a:pt x="711860" y="0"/>
                  </a:moveTo>
                  <a:lnTo>
                    <a:pt x="209391" y="0"/>
                  </a:lnTo>
                  <a:lnTo>
                    <a:pt x="0" y="812648"/>
                  </a:lnTo>
                  <a:lnTo>
                    <a:pt x="445885" y="930099"/>
                  </a:lnTo>
                  <a:lnTo>
                    <a:pt x="711860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15"/>
            <p:cNvSpPr/>
            <p:nvPr/>
          </p:nvSpPr>
          <p:spPr>
            <a:xfrm>
              <a:off x="8478970" y="393"/>
              <a:ext cx="759460" cy="1051560"/>
            </a:xfrm>
            <a:custGeom>
              <a:avLst/>
              <a:gdLst/>
              <a:ahLst/>
              <a:cxnLst/>
              <a:rect l="l" t="t" r="r" b="b"/>
              <a:pathLst>
                <a:path w="759459" h="1051560">
                  <a:moveTo>
                    <a:pt x="759009" y="0"/>
                  </a:moveTo>
                  <a:lnTo>
                    <a:pt x="256534" y="0"/>
                  </a:lnTo>
                  <a:lnTo>
                    <a:pt x="0" y="930099"/>
                  </a:lnTo>
                  <a:lnTo>
                    <a:pt x="449502" y="1051167"/>
                  </a:lnTo>
                  <a:lnTo>
                    <a:pt x="759009" y="0"/>
                  </a:lnTo>
                  <a:close/>
                </a:path>
              </a:pathLst>
            </a:custGeom>
            <a:solidFill>
              <a:srgbClr val="E63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16"/>
            <p:cNvSpPr/>
            <p:nvPr/>
          </p:nvSpPr>
          <p:spPr>
            <a:xfrm>
              <a:off x="5026118" y="0"/>
              <a:ext cx="775970" cy="195580"/>
            </a:xfrm>
            <a:custGeom>
              <a:avLst/>
              <a:gdLst/>
              <a:ahLst/>
              <a:cxnLst/>
              <a:rect l="l" t="t" r="r" b="b"/>
              <a:pathLst>
                <a:path w="775970" h="195580">
                  <a:moveTo>
                    <a:pt x="775759" y="0"/>
                  </a:moveTo>
                  <a:lnTo>
                    <a:pt x="0" y="1807"/>
                  </a:lnTo>
                  <a:lnTo>
                    <a:pt x="725363" y="195379"/>
                  </a:lnTo>
                  <a:lnTo>
                    <a:pt x="775759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5054233" y="1446303"/>
            <a:ext cx="2721707" cy="21494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Льгота 20%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Обучение в вечернее время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Возможность раньше получить квалификацию</a:t>
            </a:r>
          </a:p>
        </p:txBody>
      </p:sp>
      <p:sp>
        <p:nvSpPr>
          <p:cNvPr id="50" name="Прямоугольный треугольник 49"/>
          <p:cNvSpPr/>
          <p:nvPr/>
        </p:nvSpPr>
        <p:spPr>
          <a:xfrm rot="5400000">
            <a:off x="3463884" y="4449800"/>
            <a:ext cx="1157401" cy="125277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данные 1"/>
          <p:cNvSpPr/>
          <p:nvPr/>
        </p:nvSpPr>
        <p:spPr>
          <a:xfrm rot="633973">
            <a:off x="6454416" y="4638373"/>
            <a:ext cx="1090822" cy="2252601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816" y="4585771"/>
            <a:ext cx="2659211" cy="19944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242278"/>
            <a:ext cx="8686800" cy="11347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spc="-50" dirty="0">
                <a:solidFill>
                  <a:schemeClr val="tx2"/>
                </a:solidFill>
              </a:rPr>
              <a:t/>
            </a:r>
            <a:br>
              <a:rPr lang="ru-RU" spc="-50" dirty="0">
                <a:solidFill>
                  <a:schemeClr val="tx2"/>
                </a:solidFill>
              </a:rPr>
            </a:br>
            <a:r>
              <a:rPr lang="ru-RU" spc="-50" dirty="0">
                <a:solidFill>
                  <a:schemeClr val="tx2"/>
                </a:solidFill>
              </a:rPr>
              <a:t/>
            </a:r>
            <a:br>
              <a:rPr lang="ru-RU" spc="-50" dirty="0">
                <a:solidFill>
                  <a:schemeClr val="tx2"/>
                </a:solidFill>
              </a:rPr>
            </a:br>
            <a:r>
              <a:rPr lang="ru-RU" spc="-50" dirty="0">
                <a:solidFill>
                  <a:schemeClr val="tx2"/>
                </a:solidFill>
              </a:rPr>
              <a:t>                          Социальные условия. Досуг</a:t>
            </a:r>
            <a:endParaRPr spc="-45" dirty="0">
              <a:solidFill>
                <a:schemeClr val="tx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070041" y="2181749"/>
            <a:ext cx="1629922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210800" y="1981250"/>
            <a:ext cx="1709178" cy="2133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93" y="298456"/>
            <a:ext cx="1247898" cy="1252071"/>
          </a:xfrm>
          <a:prstGeom prst="rect">
            <a:avLst/>
          </a:prstGeom>
        </p:spPr>
      </p:pic>
      <p:grpSp>
        <p:nvGrpSpPr>
          <p:cNvPr id="25" name="object 3"/>
          <p:cNvGrpSpPr/>
          <p:nvPr/>
        </p:nvGrpSpPr>
        <p:grpSpPr>
          <a:xfrm>
            <a:off x="0" y="5309127"/>
            <a:ext cx="12192000" cy="1665601"/>
            <a:chOff x="0" y="2725117"/>
            <a:chExt cx="12192134" cy="4133202"/>
          </a:xfrm>
        </p:grpSpPr>
        <p:sp>
          <p:nvSpPr>
            <p:cNvPr id="26" name="object 5"/>
            <p:cNvSpPr/>
            <p:nvPr/>
          </p:nvSpPr>
          <p:spPr>
            <a:xfrm>
              <a:off x="10624319" y="6090604"/>
              <a:ext cx="1567815" cy="767715"/>
            </a:xfrm>
            <a:custGeom>
              <a:avLst/>
              <a:gdLst/>
              <a:ahLst/>
              <a:cxnLst/>
              <a:rect l="l" t="t" r="r" b="b"/>
              <a:pathLst>
                <a:path w="1567815" h="767715">
                  <a:moveTo>
                    <a:pt x="167567" y="0"/>
                  </a:moveTo>
                  <a:lnTo>
                    <a:pt x="0" y="767395"/>
                  </a:lnTo>
                  <a:lnTo>
                    <a:pt x="1567680" y="762175"/>
                  </a:lnTo>
                  <a:lnTo>
                    <a:pt x="1567680" y="430643"/>
                  </a:lnTo>
                  <a:lnTo>
                    <a:pt x="167567" y="0"/>
                  </a:lnTo>
                  <a:close/>
                </a:path>
              </a:pathLst>
            </a:custGeom>
            <a:solidFill>
              <a:srgbClr val="E63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6"/>
            <p:cNvSpPr/>
            <p:nvPr/>
          </p:nvSpPr>
          <p:spPr>
            <a:xfrm>
              <a:off x="8905735" y="5589990"/>
              <a:ext cx="1886585" cy="1268095"/>
            </a:xfrm>
            <a:custGeom>
              <a:avLst/>
              <a:gdLst/>
              <a:ahLst/>
              <a:cxnLst/>
              <a:rect l="l" t="t" r="r" b="b"/>
              <a:pathLst>
                <a:path w="1886584" h="1268095">
                  <a:moveTo>
                    <a:pt x="284044" y="0"/>
                  </a:moveTo>
                  <a:lnTo>
                    <a:pt x="0" y="1262786"/>
                  </a:lnTo>
                  <a:lnTo>
                    <a:pt x="1718589" y="1268007"/>
                  </a:lnTo>
                  <a:lnTo>
                    <a:pt x="1886157" y="500611"/>
                  </a:lnTo>
                  <a:lnTo>
                    <a:pt x="284044" y="0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/>
            <p:cNvSpPr/>
            <p:nvPr/>
          </p:nvSpPr>
          <p:spPr>
            <a:xfrm>
              <a:off x="7186944" y="5087922"/>
              <a:ext cx="2003425" cy="1765300"/>
            </a:xfrm>
            <a:custGeom>
              <a:avLst/>
              <a:gdLst/>
              <a:ahLst/>
              <a:cxnLst/>
              <a:rect l="l" t="t" r="r" b="b"/>
              <a:pathLst>
                <a:path w="2003425" h="1765300">
                  <a:moveTo>
                    <a:pt x="413398" y="0"/>
                  </a:moveTo>
                  <a:lnTo>
                    <a:pt x="0" y="1764854"/>
                  </a:lnTo>
                  <a:lnTo>
                    <a:pt x="1718793" y="1764854"/>
                  </a:lnTo>
                  <a:lnTo>
                    <a:pt x="2002838" y="502068"/>
                  </a:lnTo>
                  <a:lnTo>
                    <a:pt x="413398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/>
            <p:cNvSpPr/>
            <p:nvPr/>
          </p:nvSpPr>
          <p:spPr>
            <a:xfrm>
              <a:off x="5441069" y="4583750"/>
              <a:ext cx="2148840" cy="2269490"/>
            </a:xfrm>
            <a:custGeom>
              <a:avLst/>
              <a:gdLst/>
              <a:ahLst/>
              <a:cxnLst/>
              <a:rect l="l" t="t" r="r" b="b"/>
              <a:pathLst>
                <a:path w="2148840" h="2269490">
                  <a:moveTo>
                    <a:pt x="531500" y="0"/>
                  </a:moveTo>
                  <a:lnTo>
                    <a:pt x="0" y="2269027"/>
                  </a:lnTo>
                  <a:lnTo>
                    <a:pt x="1745879" y="2269027"/>
                  </a:lnTo>
                  <a:lnTo>
                    <a:pt x="2148316" y="503082"/>
                  </a:lnTo>
                  <a:lnTo>
                    <a:pt x="531500" y="0"/>
                  </a:lnTo>
                  <a:close/>
                </a:path>
              </a:pathLst>
            </a:custGeom>
            <a:solidFill>
              <a:srgbClr val="FD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/>
            <p:cNvSpPr/>
            <p:nvPr/>
          </p:nvSpPr>
          <p:spPr>
            <a:xfrm>
              <a:off x="3711124" y="4084366"/>
              <a:ext cx="2257425" cy="2768600"/>
            </a:xfrm>
            <a:custGeom>
              <a:avLst/>
              <a:gdLst/>
              <a:ahLst/>
              <a:cxnLst/>
              <a:rect l="l" t="t" r="r" b="b"/>
              <a:pathLst>
                <a:path w="2257425" h="2768600">
                  <a:moveTo>
                    <a:pt x="663138" y="0"/>
                  </a:moveTo>
                  <a:lnTo>
                    <a:pt x="0" y="2768410"/>
                  </a:lnTo>
                  <a:lnTo>
                    <a:pt x="1729944" y="2768410"/>
                  </a:lnTo>
                  <a:lnTo>
                    <a:pt x="2257030" y="496379"/>
                  </a:lnTo>
                  <a:lnTo>
                    <a:pt x="663138" y="0"/>
                  </a:lnTo>
                  <a:close/>
                </a:path>
              </a:pathLst>
            </a:custGeom>
            <a:solidFill>
              <a:srgbClr val="4F70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/>
            <p:cNvSpPr/>
            <p:nvPr/>
          </p:nvSpPr>
          <p:spPr>
            <a:xfrm>
              <a:off x="2023209" y="3588418"/>
              <a:ext cx="2351405" cy="3264535"/>
            </a:xfrm>
            <a:custGeom>
              <a:avLst/>
              <a:gdLst/>
              <a:ahLst/>
              <a:cxnLst/>
              <a:rect l="l" t="t" r="r" b="b"/>
              <a:pathLst>
                <a:path w="2351404" h="3264534">
                  <a:moveTo>
                    <a:pt x="747923" y="0"/>
                  </a:moveTo>
                  <a:lnTo>
                    <a:pt x="0" y="3263458"/>
                  </a:lnTo>
                  <a:lnTo>
                    <a:pt x="1687912" y="3264357"/>
                  </a:lnTo>
                  <a:lnTo>
                    <a:pt x="2351050" y="495947"/>
                  </a:lnTo>
                  <a:lnTo>
                    <a:pt x="747923" y="0"/>
                  </a:lnTo>
                  <a:close/>
                </a:path>
              </a:pathLst>
            </a:custGeom>
            <a:solidFill>
              <a:srgbClr val="EE7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/>
            <p:cNvSpPr/>
            <p:nvPr/>
          </p:nvSpPr>
          <p:spPr>
            <a:xfrm>
              <a:off x="294404" y="3088059"/>
              <a:ext cx="2477135" cy="3764279"/>
            </a:xfrm>
            <a:custGeom>
              <a:avLst/>
              <a:gdLst/>
              <a:ahLst/>
              <a:cxnLst/>
              <a:rect l="l" t="t" r="r" b="b"/>
              <a:pathLst>
                <a:path w="2477135" h="3764279">
                  <a:moveTo>
                    <a:pt x="856484" y="0"/>
                  </a:moveTo>
                  <a:lnTo>
                    <a:pt x="0" y="3763816"/>
                  </a:lnTo>
                  <a:lnTo>
                    <a:pt x="1728803" y="3763816"/>
                  </a:lnTo>
                  <a:lnTo>
                    <a:pt x="2476726" y="500358"/>
                  </a:lnTo>
                  <a:lnTo>
                    <a:pt x="856484" y="0"/>
                  </a:lnTo>
                  <a:close/>
                </a:path>
              </a:pathLst>
            </a:custGeom>
            <a:solidFill>
              <a:srgbClr val="42B3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/>
            <p:cNvSpPr/>
            <p:nvPr/>
          </p:nvSpPr>
          <p:spPr>
            <a:xfrm>
              <a:off x="0" y="2725117"/>
              <a:ext cx="1151255" cy="4128135"/>
            </a:xfrm>
            <a:custGeom>
              <a:avLst/>
              <a:gdLst/>
              <a:ahLst/>
              <a:cxnLst/>
              <a:rect l="l" t="t" r="r" b="b"/>
              <a:pathLst>
                <a:path w="1151255" h="4128134">
                  <a:moveTo>
                    <a:pt x="0" y="0"/>
                  </a:moveTo>
                  <a:lnTo>
                    <a:pt x="0" y="4127659"/>
                  </a:lnTo>
                  <a:lnTo>
                    <a:pt x="294409" y="4126759"/>
                  </a:lnTo>
                  <a:lnTo>
                    <a:pt x="1150881" y="362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D86F22-9A11-4AD4-A8EF-1D13640F8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18" y="1644325"/>
            <a:ext cx="3588787" cy="25067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86C4B81-A1A5-4D59-90CD-89113B2962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95" y="1631444"/>
            <a:ext cx="3359465" cy="25195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E28F55F-91EE-4C8F-9F8F-F2252D11E0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236" y="1644325"/>
            <a:ext cx="3314494" cy="24858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C359710-B664-47A2-908A-F01EBB3740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50" y="4231960"/>
            <a:ext cx="4552237" cy="255282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61E5E1A-6834-47AD-8919-33A920A3E1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19" y="4238302"/>
            <a:ext cx="5033187" cy="25464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Блок-схема: данные 12"/>
          <p:cNvSpPr/>
          <p:nvPr/>
        </p:nvSpPr>
        <p:spPr>
          <a:xfrm>
            <a:off x="5611758" y="0"/>
            <a:ext cx="6732642" cy="6858000"/>
          </a:xfrm>
          <a:prstGeom prst="flowChartInputOutpu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6"/>
          <p:cNvSpPr txBox="1"/>
          <p:nvPr/>
        </p:nvSpPr>
        <p:spPr>
          <a:xfrm>
            <a:off x="4124452" y="3140455"/>
            <a:ext cx="1574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35"/>
              </a:lnSpc>
            </a:pPr>
            <a:endParaRPr sz="2000" dirty="0">
              <a:latin typeface="Verdana"/>
              <a:cs typeface="Verdan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152400"/>
            <a:ext cx="6477000" cy="509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00399" y="152400"/>
            <a:ext cx="5372705" cy="77469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spc="-50" dirty="0"/>
              <a:t/>
            </a:r>
            <a:br>
              <a:rPr lang="ru-RU" spc="-50" dirty="0"/>
            </a:br>
            <a:r>
              <a:rPr lang="ru-RU" spc="-50" dirty="0"/>
              <a:t>Гарантии наших партнеров</a:t>
            </a:r>
            <a:endParaRPr spc="-45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t="19595" b="24574"/>
          <a:stretch/>
        </p:blipFill>
        <p:spPr>
          <a:xfrm>
            <a:off x="479591" y="616591"/>
            <a:ext cx="2286000" cy="1044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523" y="762000"/>
            <a:ext cx="1842541" cy="753283"/>
          </a:xfrm>
          <a:prstGeom prst="rect">
            <a:avLst/>
          </a:prstGeom>
        </p:spPr>
      </p:pic>
      <p:grpSp>
        <p:nvGrpSpPr>
          <p:cNvPr id="14" name="object 3"/>
          <p:cNvGrpSpPr/>
          <p:nvPr/>
        </p:nvGrpSpPr>
        <p:grpSpPr>
          <a:xfrm>
            <a:off x="3517" y="5339397"/>
            <a:ext cx="12192000" cy="1665601"/>
            <a:chOff x="0" y="2725117"/>
            <a:chExt cx="12192134" cy="4133202"/>
          </a:xfrm>
        </p:grpSpPr>
        <p:sp>
          <p:nvSpPr>
            <p:cNvPr id="15" name="object 5"/>
            <p:cNvSpPr/>
            <p:nvPr/>
          </p:nvSpPr>
          <p:spPr>
            <a:xfrm>
              <a:off x="10624319" y="6090604"/>
              <a:ext cx="1567815" cy="767715"/>
            </a:xfrm>
            <a:custGeom>
              <a:avLst/>
              <a:gdLst/>
              <a:ahLst/>
              <a:cxnLst/>
              <a:rect l="l" t="t" r="r" b="b"/>
              <a:pathLst>
                <a:path w="1567815" h="767715">
                  <a:moveTo>
                    <a:pt x="167567" y="0"/>
                  </a:moveTo>
                  <a:lnTo>
                    <a:pt x="0" y="767395"/>
                  </a:lnTo>
                  <a:lnTo>
                    <a:pt x="1567680" y="762175"/>
                  </a:lnTo>
                  <a:lnTo>
                    <a:pt x="1567680" y="430643"/>
                  </a:lnTo>
                  <a:lnTo>
                    <a:pt x="167567" y="0"/>
                  </a:lnTo>
                  <a:close/>
                </a:path>
              </a:pathLst>
            </a:custGeom>
            <a:solidFill>
              <a:srgbClr val="E63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"/>
            <p:cNvSpPr/>
            <p:nvPr/>
          </p:nvSpPr>
          <p:spPr>
            <a:xfrm>
              <a:off x="8905735" y="5589990"/>
              <a:ext cx="1886585" cy="1268095"/>
            </a:xfrm>
            <a:custGeom>
              <a:avLst/>
              <a:gdLst/>
              <a:ahLst/>
              <a:cxnLst/>
              <a:rect l="l" t="t" r="r" b="b"/>
              <a:pathLst>
                <a:path w="1886584" h="1268095">
                  <a:moveTo>
                    <a:pt x="284044" y="0"/>
                  </a:moveTo>
                  <a:lnTo>
                    <a:pt x="0" y="1262786"/>
                  </a:lnTo>
                  <a:lnTo>
                    <a:pt x="1718589" y="1268007"/>
                  </a:lnTo>
                  <a:lnTo>
                    <a:pt x="1886157" y="500611"/>
                  </a:lnTo>
                  <a:lnTo>
                    <a:pt x="284044" y="0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/>
            <p:cNvSpPr/>
            <p:nvPr/>
          </p:nvSpPr>
          <p:spPr>
            <a:xfrm>
              <a:off x="7186944" y="5087922"/>
              <a:ext cx="2003425" cy="1765300"/>
            </a:xfrm>
            <a:custGeom>
              <a:avLst/>
              <a:gdLst/>
              <a:ahLst/>
              <a:cxnLst/>
              <a:rect l="l" t="t" r="r" b="b"/>
              <a:pathLst>
                <a:path w="2003425" h="1765300">
                  <a:moveTo>
                    <a:pt x="413398" y="0"/>
                  </a:moveTo>
                  <a:lnTo>
                    <a:pt x="0" y="1764854"/>
                  </a:lnTo>
                  <a:lnTo>
                    <a:pt x="1718793" y="1764854"/>
                  </a:lnTo>
                  <a:lnTo>
                    <a:pt x="2002838" y="502068"/>
                  </a:lnTo>
                  <a:lnTo>
                    <a:pt x="413398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/>
            <p:cNvSpPr/>
            <p:nvPr/>
          </p:nvSpPr>
          <p:spPr>
            <a:xfrm>
              <a:off x="5441069" y="4583750"/>
              <a:ext cx="2148840" cy="2269490"/>
            </a:xfrm>
            <a:custGeom>
              <a:avLst/>
              <a:gdLst/>
              <a:ahLst/>
              <a:cxnLst/>
              <a:rect l="l" t="t" r="r" b="b"/>
              <a:pathLst>
                <a:path w="2148840" h="2269490">
                  <a:moveTo>
                    <a:pt x="531500" y="0"/>
                  </a:moveTo>
                  <a:lnTo>
                    <a:pt x="0" y="2269027"/>
                  </a:lnTo>
                  <a:lnTo>
                    <a:pt x="1745879" y="2269027"/>
                  </a:lnTo>
                  <a:lnTo>
                    <a:pt x="2148316" y="503082"/>
                  </a:lnTo>
                  <a:lnTo>
                    <a:pt x="531500" y="0"/>
                  </a:lnTo>
                  <a:close/>
                </a:path>
              </a:pathLst>
            </a:custGeom>
            <a:solidFill>
              <a:srgbClr val="FD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/>
            <p:cNvSpPr/>
            <p:nvPr/>
          </p:nvSpPr>
          <p:spPr>
            <a:xfrm>
              <a:off x="3711124" y="4084366"/>
              <a:ext cx="2257425" cy="2768600"/>
            </a:xfrm>
            <a:custGeom>
              <a:avLst/>
              <a:gdLst/>
              <a:ahLst/>
              <a:cxnLst/>
              <a:rect l="l" t="t" r="r" b="b"/>
              <a:pathLst>
                <a:path w="2257425" h="2768600">
                  <a:moveTo>
                    <a:pt x="663138" y="0"/>
                  </a:moveTo>
                  <a:lnTo>
                    <a:pt x="0" y="2768410"/>
                  </a:lnTo>
                  <a:lnTo>
                    <a:pt x="1729944" y="2768410"/>
                  </a:lnTo>
                  <a:lnTo>
                    <a:pt x="2257030" y="496379"/>
                  </a:lnTo>
                  <a:lnTo>
                    <a:pt x="663138" y="0"/>
                  </a:lnTo>
                  <a:close/>
                </a:path>
              </a:pathLst>
            </a:custGeom>
            <a:solidFill>
              <a:srgbClr val="4F70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0"/>
            <p:cNvSpPr/>
            <p:nvPr/>
          </p:nvSpPr>
          <p:spPr>
            <a:xfrm>
              <a:off x="2023209" y="3588418"/>
              <a:ext cx="2351405" cy="3264535"/>
            </a:xfrm>
            <a:custGeom>
              <a:avLst/>
              <a:gdLst/>
              <a:ahLst/>
              <a:cxnLst/>
              <a:rect l="l" t="t" r="r" b="b"/>
              <a:pathLst>
                <a:path w="2351404" h="3264534">
                  <a:moveTo>
                    <a:pt x="747923" y="0"/>
                  </a:moveTo>
                  <a:lnTo>
                    <a:pt x="0" y="3263458"/>
                  </a:lnTo>
                  <a:lnTo>
                    <a:pt x="1687912" y="3264357"/>
                  </a:lnTo>
                  <a:lnTo>
                    <a:pt x="2351050" y="495947"/>
                  </a:lnTo>
                  <a:lnTo>
                    <a:pt x="747923" y="0"/>
                  </a:lnTo>
                  <a:close/>
                </a:path>
              </a:pathLst>
            </a:custGeom>
            <a:solidFill>
              <a:srgbClr val="EE7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/>
            <p:cNvSpPr/>
            <p:nvPr/>
          </p:nvSpPr>
          <p:spPr>
            <a:xfrm>
              <a:off x="294404" y="3088059"/>
              <a:ext cx="2477135" cy="3764279"/>
            </a:xfrm>
            <a:custGeom>
              <a:avLst/>
              <a:gdLst/>
              <a:ahLst/>
              <a:cxnLst/>
              <a:rect l="l" t="t" r="r" b="b"/>
              <a:pathLst>
                <a:path w="2477135" h="3764279">
                  <a:moveTo>
                    <a:pt x="856484" y="0"/>
                  </a:moveTo>
                  <a:lnTo>
                    <a:pt x="0" y="3763816"/>
                  </a:lnTo>
                  <a:lnTo>
                    <a:pt x="1728803" y="3763816"/>
                  </a:lnTo>
                  <a:lnTo>
                    <a:pt x="2476726" y="500358"/>
                  </a:lnTo>
                  <a:lnTo>
                    <a:pt x="856484" y="0"/>
                  </a:lnTo>
                  <a:close/>
                </a:path>
              </a:pathLst>
            </a:custGeom>
            <a:solidFill>
              <a:srgbClr val="42B3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/>
            <p:cNvSpPr/>
            <p:nvPr/>
          </p:nvSpPr>
          <p:spPr>
            <a:xfrm>
              <a:off x="0" y="2725117"/>
              <a:ext cx="1151255" cy="4128135"/>
            </a:xfrm>
            <a:custGeom>
              <a:avLst/>
              <a:gdLst/>
              <a:ahLst/>
              <a:cxnLst/>
              <a:rect l="l" t="t" r="r" b="b"/>
              <a:pathLst>
                <a:path w="1151255" h="4128134">
                  <a:moveTo>
                    <a:pt x="0" y="0"/>
                  </a:moveTo>
                  <a:lnTo>
                    <a:pt x="0" y="4127659"/>
                  </a:lnTo>
                  <a:lnTo>
                    <a:pt x="294409" y="4126759"/>
                  </a:lnTo>
                  <a:lnTo>
                    <a:pt x="1150881" y="362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4BEE178-6D18-400C-908A-793B8EB72391}"/>
              </a:ext>
            </a:extLst>
          </p:cNvPr>
          <p:cNvSpPr/>
          <p:nvPr/>
        </p:nvSpPr>
        <p:spPr>
          <a:xfrm>
            <a:off x="3519918" y="934122"/>
            <a:ext cx="8672081" cy="5973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b="1" spc="-20" dirty="0">
                <a:solidFill>
                  <a:schemeClr val="accent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</a:rPr>
              <a:t>Зарплаты и премии:</a:t>
            </a:r>
          </a:p>
          <a:p>
            <a:pPr marL="12700">
              <a:spcBef>
                <a:spcPts val="114"/>
              </a:spcBef>
            </a:pPr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Конкурентоспособные зарплаты с возможностью получения</a:t>
            </a:r>
          </a:p>
          <a:p>
            <a:pPr marL="12700"/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 премий за высокие результаты и достижения.</a:t>
            </a:r>
          </a:p>
          <a:p>
            <a:pPr marL="12700"/>
            <a:endParaRPr lang="ru-RU" spc="-20" dirty="0">
              <a:solidFill>
                <a:schemeClr val="accent1">
                  <a:lumMod val="50000"/>
                </a:schemeClr>
              </a:solidFill>
              <a:latin typeface="Montserrat Light"/>
              <a:ea typeface="Montserrat Light"/>
              <a:cs typeface="Montserrat Light"/>
            </a:endParaRPr>
          </a:p>
          <a:p>
            <a:pPr marL="12700"/>
            <a:r>
              <a:rPr lang="ru-RU" b="1" spc="-20" dirty="0">
                <a:solidFill>
                  <a:schemeClr val="accent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</a:rPr>
              <a:t>Жилье и социальные пакеты:</a:t>
            </a:r>
          </a:p>
          <a:p>
            <a:pPr marL="12700"/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Возможность предоставления жилья, социальной ипотеки, беспроцентных займов и путевок в санатории</a:t>
            </a:r>
          </a:p>
          <a:p>
            <a:pPr marL="12700"/>
            <a:endParaRPr lang="ru-RU" spc="-20" dirty="0">
              <a:solidFill>
                <a:schemeClr val="accent1">
                  <a:lumMod val="50000"/>
                </a:schemeClr>
              </a:solidFill>
              <a:latin typeface="Montserrat Light"/>
              <a:ea typeface="Montserrat Light"/>
              <a:cs typeface="Montserrat Light"/>
            </a:endParaRPr>
          </a:p>
          <a:p>
            <a:pPr marL="12700"/>
            <a:r>
              <a:rPr lang="ru-RU" b="1" spc="-20" dirty="0">
                <a:solidFill>
                  <a:schemeClr val="accent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</a:rPr>
              <a:t>Перспективы и карьерный рост:</a:t>
            </a:r>
          </a:p>
          <a:p>
            <a:pPr marL="12700"/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Широкие возможности для профессионального развития и карьерного роста в динамичной и перспективной среде.</a:t>
            </a:r>
          </a:p>
          <a:p>
            <a:pPr marL="12700"/>
            <a:endParaRPr lang="ru-RU" spc="-20" dirty="0">
              <a:solidFill>
                <a:schemeClr val="accent1">
                  <a:lumMod val="50000"/>
                </a:schemeClr>
              </a:solidFill>
              <a:latin typeface="Montserrat Light"/>
              <a:ea typeface="Montserrat Light"/>
              <a:cs typeface="Montserrat Light"/>
            </a:endParaRPr>
          </a:p>
          <a:p>
            <a:pPr marL="12700"/>
            <a:r>
              <a:rPr lang="ru-RU" b="1" spc="-20" dirty="0">
                <a:solidFill>
                  <a:schemeClr val="accent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</a:rPr>
              <a:t>Область покрытия:</a:t>
            </a:r>
          </a:p>
          <a:p>
            <a:pPr marL="12700"/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Возможность работы в любом регионе Российской Федерации.</a:t>
            </a:r>
          </a:p>
          <a:p>
            <a:pPr marL="12700"/>
            <a:endParaRPr lang="ru-RU" spc="-20" dirty="0">
              <a:solidFill>
                <a:schemeClr val="accent1">
                  <a:lumMod val="50000"/>
                </a:schemeClr>
              </a:solidFill>
              <a:latin typeface="Montserrat Light"/>
              <a:ea typeface="Montserrat Light"/>
              <a:cs typeface="Montserrat Light"/>
            </a:endParaRPr>
          </a:p>
          <a:p>
            <a:pPr marL="12700"/>
            <a:r>
              <a:rPr lang="ru-RU" b="1" spc="-20" dirty="0">
                <a:solidFill>
                  <a:schemeClr val="accent1">
                    <a:lumMod val="50000"/>
                  </a:schemeClr>
                </a:solidFill>
                <a:latin typeface="Montserrat Medium"/>
                <a:ea typeface="Montserrat Medium"/>
                <a:cs typeface="Montserrat Medium"/>
              </a:rPr>
              <a:t>Обновление спецтехники:</a:t>
            </a:r>
          </a:p>
          <a:p>
            <a:pPr marL="12700">
              <a:spcBef>
                <a:spcPts val="114"/>
              </a:spcBef>
            </a:pPr>
            <a:r>
              <a:rPr lang="ru-RU" spc="-20" dirty="0">
                <a:solidFill>
                  <a:schemeClr val="accent1">
                    <a:lumMod val="50000"/>
                  </a:schemeClr>
                </a:solidFill>
                <a:latin typeface="Montserrat Light"/>
                <a:ea typeface="Montserrat Light"/>
                <a:cs typeface="Montserrat Light"/>
              </a:rPr>
              <a:t>Постоянное обновление автопарка для повышения эффективности и безопасности труда.</a:t>
            </a:r>
          </a:p>
          <a:p>
            <a:pPr marL="12700">
              <a:spcBef>
                <a:spcPts val="114"/>
              </a:spcBef>
            </a:pPr>
            <a:endParaRPr lang="ru-RU" spc="-20" dirty="0">
              <a:solidFill>
                <a:schemeClr val="accent1">
                  <a:lumMod val="50000"/>
                </a:schemeClr>
              </a:solidFill>
              <a:latin typeface="Montserrat Light"/>
              <a:ea typeface="Montserrat Light"/>
              <a:cs typeface="Montserrat Light"/>
            </a:endParaRPr>
          </a:p>
          <a:p>
            <a:pPr marL="12700">
              <a:spcBef>
                <a:spcPts val="114"/>
              </a:spcBef>
            </a:pPr>
            <a:endParaRPr lang="ru-RU" b="1" spc="-20" dirty="0">
              <a:solidFill>
                <a:schemeClr val="accent1">
                  <a:lumMod val="50000"/>
                </a:schemeClr>
              </a:solidFill>
              <a:latin typeface="Montserrat Medium"/>
              <a:ea typeface="Montserrat Medium"/>
              <a:cs typeface="Montserrat Medium"/>
            </a:endParaRPr>
          </a:p>
          <a:p>
            <a:pPr marL="12700">
              <a:spcBef>
                <a:spcPts val="114"/>
              </a:spcBef>
            </a:pPr>
            <a:endParaRPr lang="ru-RU" spc="-20" dirty="0">
              <a:latin typeface="Montserrat Light"/>
              <a:ea typeface="Montserrat Light"/>
              <a:cs typeface="Montserrat Light"/>
            </a:endParaRPr>
          </a:p>
        </p:txBody>
      </p:sp>
      <p:pic>
        <p:nvPicPr>
          <p:cNvPr id="24" name="Shape 127">
            <a:extLst>
              <a:ext uri="{FF2B5EF4-FFF2-40B4-BE49-F238E27FC236}">
                <a16:creationId xmlns:a16="http://schemas.microsoft.com/office/drawing/2014/main" xmlns="" id="{B401B01E-8DD5-470B-967B-2CCD65EE62CA}"/>
              </a:ext>
            </a:extLst>
          </p:cNvPr>
          <p:cNvPicPr/>
          <p:nvPr/>
        </p:nvPicPr>
        <p:blipFill>
          <a:blip r:embed="rId4"/>
          <a:srcRect l="28890" t="1" r="9153"/>
          <a:stretch/>
        </p:blipFill>
        <p:spPr>
          <a:xfrm>
            <a:off x="262034" y="1515283"/>
            <a:ext cx="3257884" cy="352995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4124452" y="3140455"/>
            <a:ext cx="1574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35"/>
              </a:lnSpc>
            </a:pPr>
            <a:endParaRPr sz="2000" dirty="0">
              <a:latin typeface="Verdana"/>
              <a:cs typeface="Verdan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152400"/>
            <a:ext cx="6477000" cy="509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52800" y="346470"/>
            <a:ext cx="5398770" cy="77469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spc="-5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pc="-5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pc="-50" dirty="0">
                <a:solidFill>
                  <a:schemeClr val="accent1">
                    <a:lumMod val="50000"/>
                  </a:schemeClr>
                </a:solidFill>
              </a:rPr>
              <a:t>     Вы можете нас найти</a:t>
            </a:r>
            <a:endParaRPr spc="-45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object 3"/>
          <p:cNvGrpSpPr/>
          <p:nvPr/>
        </p:nvGrpSpPr>
        <p:grpSpPr>
          <a:xfrm>
            <a:off x="0" y="5192399"/>
            <a:ext cx="12192000" cy="1665601"/>
            <a:chOff x="0" y="2725117"/>
            <a:chExt cx="12192134" cy="4133202"/>
          </a:xfrm>
        </p:grpSpPr>
        <p:sp>
          <p:nvSpPr>
            <p:cNvPr id="15" name="object 5"/>
            <p:cNvSpPr/>
            <p:nvPr/>
          </p:nvSpPr>
          <p:spPr>
            <a:xfrm>
              <a:off x="10624319" y="6090604"/>
              <a:ext cx="1567815" cy="767715"/>
            </a:xfrm>
            <a:custGeom>
              <a:avLst/>
              <a:gdLst/>
              <a:ahLst/>
              <a:cxnLst/>
              <a:rect l="l" t="t" r="r" b="b"/>
              <a:pathLst>
                <a:path w="1567815" h="767715">
                  <a:moveTo>
                    <a:pt x="167567" y="0"/>
                  </a:moveTo>
                  <a:lnTo>
                    <a:pt x="0" y="767395"/>
                  </a:lnTo>
                  <a:lnTo>
                    <a:pt x="1567680" y="762175"/>
                  </a:lnTo>
                  <a:lnTo>
                    <a:pt x="1567680" y="430643"/>
                  </a:lnTo>
                  <a:lnTo>
                    <a:pt x="167567" y="0"/>
                  </a:lnTo>
                  <a:close/>
                </a:path>
              </a:pathLst>
            </a:custGeom>
            <a:solidFill>
              <a:srgbClr val="E636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"/>
            <p:cNvSpPr/>
            <p:nvPr/>
          </p:nvSpPr>
          <p:spPr>
            <a:xfrm>
              <a:off x="8905735" y="5589990"/>
              <a:ext cx="1886585" cy="1268095"/>
            </a:xfrm>
            <a:custGeom>
              <a:avLst/>
              <a:gdLst/>
              <a:ahLst/>
              <a:cxnLst/>
              <a:rect l="l" t="t" r="r" b="b"/>
              <a:pathLst>
                <a:path w="1886584" h="1268095">
                  <a:moveTo>
                    <a:pt x="284044" y="0"/>
                  </a:moveTo>
                  <a:lnTo>
                    <a:pt x="0" y="1262786"/>
                  </a:lnTo>
                  <a:lnTo>
                    <a:pt x="1718589" y="1268007"/>
                  </a:lnTo>
                  <a:lnTo>
                    <a:pt x="1886157" y="500611"/>
                  </a:lnTo>
                  <a:lnTo>
                    <a:pt x="284044" y="0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/>
            <p:cNvSpPr/>
            <p:nvPr/>
          </p:nvSpPr>
          <p:spPr>
            <a:xfrm>
              <a:off x="7186944" y="5087922"/>
              <a:ext cx="2003425" cy="1765300"/>
            </a:xfrm>
            <a:custGeom>
              <a:avLst/>
              <a:gdLst/>
              <a:ahLst/>
              <a:cxnLst/>
              <a:rect l="l" t="t" r="r" b="b"/>
              <a:pathLst>
                <a:path w="2003425" h="1765300">
                  <a:moveTo>
                    <a:pt x="413398" y="0"/>
                  </a:moveTo>
                  <a:lnTo>
                    <a:pt x="0" y="1764854"/>
                  </a:lnTo>
                  <a:lnTo>
                    <a:pt x="1718793" y="1764854"/>
                  </a:lnTo>
                  <a:lnTo>
                    <a:pt x="2002838" y="502068"/>
                  </a:lnTo>
                  <a:lnTo>
                    <a:pt x="413398" y="0"/>
                  </a:lnTo>
                  <a:close/>
                </a:path>
              </a:pathLst>
            </a:custGeom>
            <a:solidFill>
              <a:srgbClr val="A83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/>
            <p:cNvSpPr/>
            <p:nvPr/>
          </p:nvSpPr>
          <p:spPr>
            <a:xfrm>
              <a:off x="5441069" y="4583750"/>
              <a:ext cx="2148840" cy="2269490"/>
            </a:xfrm>
            <a:custGeom>
              <a:avLst/>
              <a:gdLst/>
              <a:ahLst/>
              <a:cxnLst/>
              <a:rect l="l" t="t" r="r" b="b"/>
              <a:pathLst>
                <a:path w="2148840" h="2269490">
                  <a:moveTo>
                    <a:pt x="531500" y="0"/>
                  </a:moveTo>
                  <a:lnTo>
                    <a:pt x="0" y="2269027"/>
                  </a:lnTo>
                  <a:lnTo>
                    <a:pt x="1745879" y="2269027"/>
                  </a:lnTo>
                  <a:lnTo>
                    <a:pt x="2148316" y="503082"/>
                  </a:lnTo>
                  <a:lnTo>
                    <a:pt x="531500" y="0"/>
                  </a:lnTo>
                  <a:close/>
                </a:path>
              </a:pathLst>
            </a:custGeom>
            <a:solidFill>
              <a:srgbClr val="FD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/>
            <p:cNvSpPr/>
            <p:nvPr/>
          </p:nvSpPr>
          <p:spPr>
            <a:xfrm>
              <a:off x="3711124" y="4084366"/>
              <a:ext cx="2257425" cy="2768600"/>
            </a:xfrm>
            <a:custGeom>
              <a:avLst/>
              <a:gdLst/>
              <a:ahLst/>
              <a:cxnLst/>
              <a:rect l="l" t="t" r="r" b="b"/>
              <a:pathLst>
                <a:path w="2257425" h="2768600">
                  <a:moveTo>
                    <a:pt x="663138" y="0"/>
                  </a:moveTo>
                  <a:lnTo>
                    <a:pt x="0" y="2768410"/>
                  </a:lnTo>
                  <a:lnTo>
                    <a:pt x="1729944" y="2768410"/>
                  </a:lnTo>
                  <a:lnTo>
                    <a:pt x="2257030" y="496379"/>
                  </a:lnTo>
                  <a:lnTo>
                    <a:pt x="663138" y="0"/>
                  </a:lnTo>
                  <a:close/>
                </a:path>
              </a:pathLst>
            </a:custGeom>
            <a:solidFill>
              <a:srgbClr val="4F70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0"/>
            <p:cNvSpPr/>
            <p:nvPr/>
          </p:nvSpPr>
          <p:spPr>
            <a:xfrm>
              <a:off x="2023209" y="3588418"/>
              <a:ext cx="2351405" cy="3264535"/>
            </a:xfrm>
            <a:custGeom>
              <a:avLst/>
              <a:gdLst/>
              <a:ahLst/>
              <a:cxnLst/>
              <a:rect l="l" t="t" r="r" b="b"/>
              <a:pathLst>
                <a:path w="2351404" h="3264534">
                  <a:moveTo>
                    <a:pt x="747923" y="0"/>
                  </a:moveTo>
                  <a:lnTo>
                    <a:pt x="0" y="3263458"/>
                  </a:lnTo>
                  <a:lnTo>
                    <a:pt x="1687912" y="3264357"/>
                  </a:lnTo>
                  <a:lnTo>
                    <a:pt x="2351050" y="495947"/>
                  </a:lnTo>
                  <a:lnTo>
                    <a:pt x="747923" y="0"/>
                  </a:lnTo>
                  <a:close/>
                </a:path>
              </a:pathLst>
            </a:custGeom>
            <a:solidFill>
              <a:srgbClr val="EE72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1"/>
            <p:cNvSpPr/>
            <p:nvPr/>
          </p:nvSpPr>
          <p:spPr>
            <a:xfrm>
              <a:off x="294404" y="3088059"/>
              <a:ext cx="2477135" cy="3764279"/>
            </a:xfrm>
            <a:custGeom>
              <a:avLst/>
              <a:gdLst/>
              <a:ahLst/>
              <a:cxnLst/>
              <a:rect l="l" t="t" r="r" b="b"/>
              <a:pathLst>
                <a:path w="2477135" h="3764279">
                  <a:moveTo>
                    <a:pt x="856484" y="0"/>
                  </a:moveTo>
                  <a:lnTo>
                    <a:pt x="0" y="3763816"/>
                  </a:lnTo>
                  <a:lnTo>
                    <a:pt x="1728803" y="3763816"/>
                  </a:lnTo>
                  <a:lnTo>
                    <a:pt x="2476726" y="500358"/>
                  </a:lnTo>
                  <a:lnTo>
                    <a:pt x="856484" y="0"/>
                  </a:lnTo>
                  <a:close/>
                </a:path>
              </a:pathLst>
            </a:custGeom>
            <a:solidFill>
              <a:srgbClr val="42B3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2"/>
            <p:cNvSpPr/>
            <p:nvPr/>
          </p:nvSpPr>
          <p:spPr>
            <a:xfrm>
              <a:off x="0" y="2725117"/>
              <a:ext cx="1151255" cy="4128135"/>
            </a:xfrm>
            <a:custGeom>
              <a:avLst/>
              <a:gdLst/>
              <a:ahLst/>
              <a:cxnLst/>
              <a:rect l="l" t="t" r="r" b="b"/>
              <a:pathLst>
                <a:path w="1151255" h="4128134">
                  <a:moveTo>
                    <a:pt x="0" y="0"/>
                  </a:moveTo>
                  <a:lnTo>
                    <a:pt x="0" y="4127659"/>
                  </a:lnTo>
                  <a:lnTo>
                    <a:pt x="294409" y="4126759"/>
                  </a:lnTo>
                  <a:lnTo>
                    <a:pt x="1150881" y="362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2E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494808"/>
            <a:ext cx="1963112" cy="19631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519" y="2514600"/>
            <a:ext cx="1828800" cy="1828800"/>
          </a:xfrm>
          <a:prstGeom prst="rect">
            <a:avLst/>
          </a:prstGeom>
        </p:spPr>
      </p:pic>
      <p:sp>
        <p:nvSpPr>
          <p:cNvPr id="23" name="object 5"/>
          <p:cNvSpPr txBox="1">
            <a:spLocks/>
          </p:cNvSpPr>
          <p:nvPr/>
        </p:nvSpPr>
        <p:spPr>
          <a:xfrm>
            <a:off x="3643454" y="5164733"/>
            <a:ext cx="5466399" cy="41460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kern="0" spc="-50" dirty="0">
                <a:solidFill>
                  <a:schemeClr val="accent1">
                    <a:lumMod val="50000"/>
                  </a:schemeClr>
                </a:solidFill>
              </a:rPr>
              <a:t>           До встречи!</a:t>
            </a:r>
            <a:endParaRPr lang="ru-RU" kern="0" spc="-45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object 5"/>
          <p:cNvSpPr txBox="1">
            <a:spLocks/>
          </p:cNvSpPr>
          <p:nvPr/>
        </p:nvSpPr>
        <p:spPr>
          <a:xfrm>
            <a:off x="838200" y="1251962"/>
            <a:ext cx="9601200" cy="9644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Verdana"/>
                <a:ea typeface="+mj-ea"/>
                <a:cs typeface="Verdana"/>
              </a:defRPr>
            </a:lvl1pPr>
          </a:lstStyle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kern="0" spc="-50" dirty="0"/>
              <a:t/>
            </a:r>
            <a:br>
              <a:rPr lang="ru-RU" kern="0" spc="-50" dirty="0"/>
            </a:br>
            <a:r>
              <a:rPr lang="ru-RU" sz="1800" kern="0" spc="-50" dirty="0">
                <a:solidFill>
                  <a:schemeClr val="accent1">
                    <a:lumMod val="50000"/>
                  </a:schemeClr>
                </a:solidFill>
              </a:rPr>
              <a:t>г. Азнакаево, ул. М. </a:t>
            </a:r>
            <a:r>
              <a:rPr lang="ru-RU" sz="1800" kern="0" spc="-50" dirty="0" err="1">
                <a:solidFill>
                  <a:schemeClr val="accent1">
                    <a:lumMod val="50000"/>
                  </a:schemeClr>
                </a:solidFill>
              </a:rPr>
              <a:t>Султангалиева</a:t>
            </a:r>
            <a:r>
              <a:rPr lang="ru-RU" sz="1800" kern="0" spc="-50" dirty="0">
                <a:solidFill>
                  <a:schemeClr val="accent1">
                    <a:lumMod val="50000"/>
                  </a:schemeClr>
                </a:solidFill>
              </a:rPr>
              <a:t>, д. 27                      8(85592) 7-60-40</a:t>
            </a:r>
          </a:p>
          <a:p>
            <a:pPr marL="12700" marR="5080">
              <a:lnSpc>
                <a:spcPct val="89600"/>
              </a:lnSpc>
              <a:spcBef>
                <a:spcPts val="425"/>
              </a:spcBef>
            </a:pPr>
            <a:r>
              <a:rPr lang="ru-RU" sz="1800" kern="0" spc="-50" dirty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                                            8-986-927-60-40</a:t>
            </a:r>
            <a:endParaRPr lang="ru-RU" sz="1800" kern="0" spc="-45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320" y="1482675"/>
            <a:ext cx="542548" cy="54254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7B7B925-A846-4549-9704-4C454BACB5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908" y="2169718"/>
            <a:ext cx="2628883" cy="261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76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60400" y="3320238"/>
            <a:ext cx="10870565" cy="238315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31470" marR="322580" indent="-1270" algn="ctr">
              <a:lnSpc>
                <a:spcPct val="101600"/>
              </a:lnSpc>
              <a:spcBef>
                <a:spcPts val="50"/>
              </a:spcBef>
            </a:pP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68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2550" spc="85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90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550" spc="5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2550" spc="68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505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500" dirty="0">
                <a:solidFill>
                  <a:srgbClr val="FFFFFF"/>
                </a:solidFill>
                <a:latin typeface="Lucida Sans Unicode"/>
                <a:cs typeface="Lucida Sans Unicode"/>
              </a:rPr>
              <a:t>ИИ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72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45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2550" spc="710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88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905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550" spc="690" dirty="0">
                <a:solidFill>
                  <a:srgbClr val="FFFFFF"/>
                </a:solidFill>
                <a:latin typeface="Lucida Sans Unicode"/>
                <a:cs typeface="Lucida Sans Unicode"/>
              </a:rPr>
              <a:t>ОВ</a:t>
            </a:r>
            <a:r>
              <a:rPr sz="2550" spc="70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830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555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2550" spc="760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2550" spc="509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53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-145" dirty="0">
                <a:solidFill>
                  <a:srgbClr val="FFFFFF"/>
                </a:solidFill>
                <a:latin typeface="Lucida Sans Unicode"/>
                <a:cs typeface="Lucida Sans Unicode"/>
              </a:rPr>
              <a:t>-  </a:t>
            </a:r>
            <a:r>
              <a:rPr sz="2550" spc="695" dirty="0">
                <a:solidFill>
                  <a:srgbClr val="FFFFFF"/>
                </a:solidFill>
                <a:latin typeface="Lucida Sans Unicode"/>
                <a:cs typeface="Lucida Sans Unicode"/>
              </a:rPr>
              <a:t>ПРОИЗВОДСТВЕННЫХ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705" dirty="0">
                <a:solidFill>
                  <a:srgbClr val="FFFFFF"/>
                </a:solidFill>
                <a:latin typeface="Lucida Sans Unicode"/>
                <a:cs typeface="Lucida Sans Unicode"/>
              </a:rPr>
              <a:t>ЦЕНТРОВ</a:t>
            </a:r>
            <a:r>
              <a:rPr sz="255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635" dirty="0">
                <a:solidFill>
                  <a:srgbClr val="FFFFFF"/>
                </a:solidFill>
                <a:latin typeface="Lucida Sans Unicode"/>
                <a:cs typeface="Lucida Sans Unicode"/>
              </a:rPr>
              <a:t>(КЛАСТЕРОВ) </a:t>
            </a:r>
            <a:r>
              <a:rPr sz="2550" spc="-79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600" dirty="0">
                <a:solidFill>
                  <a:srgbClr val="FFFFFF"/>
                </a:solidFill>
                <a:latin typeface="Lucida Sans Unicode"/>
                <a:cs typeface="Lucida Sans Unicode"/>
              </a:rPr>
              <a:t>НА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65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75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2550" spc="695" dirty="0">
                <a:solidFill>
                  <a:srgbClr val="FFFFFF"/>
                </a:solidFill>
                <a:latin typeface="Lucida Sans Unicode"/>
                <a:cs typeface="Lucida Sans Unicode"/>
              </a:rPr>
              <a:t>НОВЕ</a:t>
            </a:r>
            <a:r>
              <a:rPr sz="255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49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72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625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710" dirty="0">
                <a:solidFill>
                  <a:srgbClr val="FFFFFF"/>
                </a:solidFill>
                <a:latin typeface="Lucida Sans Unicode"/>
                <a:cs typeface="Lucida Sans Unicode"/>
              </a:rPr>
              <a:t>ГР</a:t>
            </a:r>
            <a:r>
              <a:rPr sz="2550" spc="91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425" dirty="0">
                <a:solidFill>
                  <a:srgbClr val="FFFFFF"/>
                </a:solidFill>
                <a:latin typeface="Lucida Sans Unicode"/>
                <a:cs typeface="Lucida Sans Unicode"/>
              </a:rPr>
              <a:t>Ц</a:t>
            </a:r>
            <a:r>
              <a:rPr sz="2550" spc="49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50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725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45" dirty="0">
                <a:solidFill>
                  <a:srgbClr val="FFFFFF"/>
                </a:solidFill>
                <a:latin typeface="Lucida Sans Unicode"/>
                <a:cs typeface="Lucida Sans Unicode"/>
              </a:rPr>
              <a:t>Б</a:t>
            </a:r>
            <a:r>
              <a:rPr sz="2550" spc="710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88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905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550" spc="690" dirty="0">
                <a:solidFill>
                  <a:srgbClr val="FFFFFF"/>
                </a:solidFill>
                <a:latin typeface="Lucida Sans Unicode"/>
                <a:cs typeface="Lucida Sans Unicode"/>
              </a:rPr>
              <a:t>ОВ</a:t>
            </a:r>
            <a:r>
              <a:rPr sz="2550" spc="70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830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555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2550" spc="760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2550" spc="685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755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2550" spc="690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endParaRPr sz="2550" dirty="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01200"/>
              </a:lnSpc>
            </a:pPr>
            <a:r>
              <a:rPr sz="2550" spc="700" dirty="0">
                <a:solidFill>
                  <a:srgbClr val="FFFFFF"/>
                </a:solidFill>
                <a:latin typeface="Lucida Sans Unicode"/>
                <a:cs typeface="Lucida Sans Unicode"/>
              </a:rPr>
              <a:t>ОРГ</a:t>
            </a:r>
            <a:r>
              <a:rPr sz="2550" spc="78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505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50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905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550" spc="68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425" dirty="0">
                <a:solidFill>
                  <a:srgbClr val="FFFFFF"/>
                </a:solidFill>
                <a:latin typeface="Lucida Sans Unicode"/>
                <a:cs typeface="Lucida Sans Unicode"/>
              </a:rPr>
              <a:t>Ц</a:t>
            </a:r>
            <a:r>
              <a:rPr sz="2550" spc="495" dirty="0">
                <a:solidFill>
                  <a:srgbClr val="FFFFFF"/>
                </a:solidFill>
                <a:latin typeface="Lucida Sans Unicode"/>
                <a:cs typeface="Lucida Sans Unicode"/>
              </a:rPr>
              <a:t>ИЙ</a:t>
            </a:r>
            <a:r>
              <a:rPr sz="25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55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894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88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68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555" dirty="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sz="2550" spc="49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905" dirty="0">
                <a:solidFill>
                  <a:srgbClr val="FFFFFF"/>
                </a:solidFill>
                <a:latin typeface="Lucida Sans Unicode"/>
                <a:cs typeface="Lucida Sans Unicode"/>
              </a:rPr>
              <a:t>З</a:t>
            </a:r>
            <a:r>
              <a:rPr sz="2550" spc="459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550" spc="484" dirty="0">
                <a:solidFill>
                  <a:srgbClr val="FFFFFF"/>
                </a:solidFill>
                <a:latin typeface="Lucida Sans Unicode"/>
                <a:cs typeface="Lucida Sans Unicode"/>
              </a:rPr>
              <a:t>Ю</a:t>
            </a:r>
            <a:r>
              <a:rPr sz="2550" spc="380" dirty="0">
                <a:solidFill>
                  <a:srgbClr val="FFFFFF"/>
                </a:solidFill>
                <a:latin typeface="Lucida Sans Unicode"/>
                <a:cs typeface="Lucida Sans Unicode"/>
              </a:rPr>
              <a:t>Щ</a:t>
            </a:r>
            <a:r>
              <a:rPr sz="2550" spc="28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690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434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2550" spc="735" dirty="0">
                <a:solidFill>
                  <a:srgbClr val="FFFFFF"/>
                </a:solidFill>
                <a:latin typeface="Lucida Sans Unicode"/>
                <a:cs typeface="Lucida Sans Unicode"/>
              </a:rPr>
              <a:t>РОГР</a:t>
            </a:r>
            <a:r>
              <a:rPr sz="2550" spc="840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650" dirty="0">
                <a:solidFill>
                  <a:srgbClr val="FFFFFF"/>
                </a:solidFill>
                <a:latin typeface="Lucida Sans Unicode"/>
                <a:cs typeface="Lucida Sans Unicode"/>
              </a:rPr>
              <a:t>ММ</a:t>
            </a:r>
            <a:r>
              <a:rPr sz="2550" spc="930" dirty="0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sz="255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680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2550" spc="434" dirty="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,  </a:t>
            </a:r>
            <a:r>
              <a:rPr sz="2550" spc="50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900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75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2550" spc="575" dirty="0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sz="2550" spc="620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700" dirty="0">
                <a:solidFill>
                  <a:srgbClr val="FFFFFF"/>
                </a:solidFill>
                <a:latin typeface="Lucida Sans Unicode"/>
                <a:cs typeface="Lucida Sans Unicode"/>
              </a:rPr>
              <a:t>ИЗ</a:t>
            </a:r>
            <a:r>
              <a:rPr sz="2550" spc="525" dirty="0">
                <a:solidFill>
                  <a:srgbClr val="FFFFFF"/>
                </a:solidFill>
                <a:latin typeface="Lucida Sans Unicode"/>
                <a:cs typeface="Lucida Sans Unicode"/>
              </a:rPr>
              <a:t>АЦИЙ</a:t>
            </a:r>
            <a:r>
              <a:rPr sz="25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,</a:t>
            </a:r>
            <a:r>
              <a:rPr sz="255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5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695" dirty="0">
                <a:solidFill>
                  <a:srgbClr val="FFFFFF"/>
                </a:solidFill>
                <a:latin typeface="Lucida Sans Unicode"/>
                <a:cs typeface="Lucida Sans Unicode"/>
              </a:rPr>
              <a:t>ЙС</a:t>
            </a:r>
            <a:r>
              <a:rPr sz="2550" spc="620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2550" spc="855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550" spc="470" dirty="0">
                <a:solidFill>
                  <a:srgbClr val="FFFFFF"/>
                </a:solidFill>
                <a:latin typeface="Lucida Sans Unicode"/>
                <a:cs typeface="Lucida Sans Unicode"/>
              </a:rPr>
              <a:t>УЮ</a:t>
            </a:r>
            <a:r>
              <a:rPr sz="2550" spc="490" dirty="0">
                <a:solidFill>
                  <a:srgbClr val="FFFFFF"/>
                </a:solidFill>
                <a:latin typeface="Lucida Sans Unicode"/>
                <a:cs typeface="Lucida Sans Unicode"/>
              </a:rPr>
              <a:t>ЩИ</a:t>
            </a:r>
            <a:r>
              <a:rPr sz="2550" spc="360" dirty="0">
                <a:solidFill>
                  <a:srgbClr val="FFFFFF"/>
                </a:solidFill>
                <a:latin typeface="Lucida Sans Unicode"/>
                <a:cs typeface="Lucida Sans Unicode"/>
              </a:rPr>
              <a:t>Х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855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900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620" dirty="0">
                <a:solidFill>
                  <a:srgbClr val="FFFFFF"/>
                </a:solidFill>
                <a:latin typeface="Lucida Sans Unicode"/>
                <a:cs typeface="Lucida Sans Unicode"/>
              </a:rPr>
              <a:t>АЛ</a:t>
            </a:r>
            <a:r>
              <a:rPr sz="2550" spc="760" dirty="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sz="2550" spc="509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370" dirty="0">
                <a:solidFill>
                  <a:srgbClr val="FFFFFF"/>
                </a:solidFill>
                <a:latin typeface="Lucida Sans Unicode"/>
                <a:cs typeface="Lucida Sans Unicode"/>
              </a:rPr>
              <a:t>М  </a:t>
            </a:r>
            <a:r>
              <a:rPr sz="2550" spc="869" dirty="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sz="2550" spc="690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875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2550" spc="830" dirty="0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900" dirty="0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sz="2550" spc="869" dirty="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sz="255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894" dirty="0">
                <a:solidFill>
                  <a:srgbClr val="FFFFFF"/>
                </a:solidFill>
                <a:latin typeface="Lucida Sans Unicode"/>
                <a:cs typeface="Lucida Sans Unicode"/>
              </a:rPr>
              <a:t>Э</a:t>
            </a:r>
            <a:r>
              <a:rPr sz="2550" spc="890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09" dirty="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650" dirty="0">
                <a:solidFill>
                  <a:srgbClr val="FFFFFF"/>
                </a:solidFill>
                <a:latin typeface="Lucida Sans Unicode"/>
                <a:cs typeface="Lucida Sans Unicode"/>
              </a:rPr>
              <a:t>М</a:t>
            </a:r>
            <a:r>
              <a:rPr sz="2550" spc="755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615" dirty="0">
                <a:solidFill>
                  <a:srgbClr val="FFFFFF"/>
                </a:solidFill>
                <a:latin typeface="Lucida Sans Unicode"/>
                <a:cs typeface="Lucida Sans Unicode"/>
              </a:rPr>
              <a:t>К</a:t>
            </a:r>
            <a:r>
              <a:rPr sz="2550" spc="500" dirty="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855" dirty="0">
                <a:solidFill>
                  <a:srgbClr val="FFFFFF"/>
                </a:solidFill>
                <a:latin typeface="Lucida Sans Unicode"/>
                <a:cs typeface="Lucida Sans Unicode"/>
              </a:rPr>
              <a:t>В</a:t>
            </a:r>
            <a:r>
              <a:rPr sz="2550" spc="-28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555" dirty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r>
              <a:rPr sz="2550" spc="770" dirty="0">
                <a:solidFill>
                  <a:srgbClr val="FFFFFF"/>
                </a:solidFill>
                <a:latin typeface="Lucida Sans Unicode"/>
                <a:cs typeface="Lucida Sans Unicode"/>
              </a:rPr>
              <a:t>0</a:t>
            </a:r>
            <a:r>
              <a:rPr sz="2550" spc="555" dirty="0">
                <a:solidFill>
                  <a:srgbClr val="FFFFFF"/>
                </a:solidFill>
                <a:latin typeface="Lucida Sans Unicode"/>
                <a:cs typeface="Lucida Sans Unicode"/>
              </a:rPr>
              <a:t>22</a:t>
            </a:r>
            <a:r>
              <a:rPr sz="255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550" spc="750" dirty="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sz="2550" spc="540" dirty="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sz="2550" spc="550" dirty="0">
                <a:solidFill>
                  <a:srgbClr val="FFFFFF"/>
                </a:solidFill>
                <a:latin typeface="Lucida Sans Unicode"/>
                <a:cs typeface="Lucida Sans Unicode"/>
              </a:rPr>
              <a:t>Д</a:t>
            </a:r>
            <a:r>
              <a:rPr sz="2550" spc="459" dirty="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sz="2550" spc="-100" dirty="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2550" dirty="0">
              <a:latin typeface="Lucida Sans Unicode"/>
              <a:cs typeface="Lucida Sans Unicode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45750" y="762000"/>
            <a:ext cx="10487799" cy="394970"/>
            <a:chOff x="852589" y="916660"/>
            <a:chExt cx="10487799" cy="394970"/>
          </a:xfrm>
        </p:grpSpPr>
        <p:sp>
          <p:nvSpPr>
            <p:cNvPr id="5" name="object 5"/>
            <p:cNvSpPr/>
            <p:nvPr/>
          </p:nvSpPr>
          <p:spPr>
            <a:xfrm>
              <a:off x="852589" y="936878"/>
              <a:ext cx="5017135" cy="335280"/>
            </a:xfrm>
            <a:custGeom>
              <a:avLst/>
              <a:gdLst/>
              <a:ahLst/>
              <a:cxnLst/>
              <a:rect l="l" t="t" r="r" b="b"/>
              <a:pathLst>
                <a:path w="5017135" h="335280">
                  <a:moveTo>
                    <a:pt x="224802" y="95631"/>
                  </a:moveTo>
                  <a:lnTo>
                    <a:pt x="0" y="95631"/>
                  </a:lnTo>
                  <a:lnTo>
                    <a:pt x="0" y="114681"/>
                  </a:lnTo>
                  <a:lnTo>
                    <a:pt x="495" y="114681"/>
                  </a:lnTo>
                  <a:lnTo>
                    <a:pt x="495" y="115951"/>
                  </a:lnTo>
                  <a:lnTo>
                    <a:pt x="850" y="115951"/>
                  </a:lnTo>
                  <a:lnTo>
                    <a:pt x="850" y="133731"/>
                  </a:lnTo>
                  <a:lnTo>
                    <a:pt x="1219" y="133731"/>
                  </a:lnTo>
                  <a:lnTo>
                    <a:pt x="1219" y="136271"/>
                  </a:lnTo>
                  <a:lnTo>
                    <a:pt x="1282" y="138811"/>
                  </a:lnTo>
                  <a:lnTo>
                    <a:pt x="1485" y="138811"/>
                  </a:lnTo>
                  <a:lnTo>
                    <a:pt x="1485" y="154051"/>
                  </a:lnTo>
                  <a:lnTo>
                    <a:pt x="1727" y="154051"/>
                  </a:lnTo>
                  <a:lnTo>
                    <a:pt x="1727" y="173101"/>
                  </a:lnTo>
                  <a:lnTo>
                    <a:pt x="1739" y="190881"/>
                  </a:lnTo>
                  <a:lnTo>
                    <a:pt x="1460" y="190881"/>
                  </a:lnTo>
                  <a:lnTo>
                    <a:pt x="1460" y="209931"/>
                  </a:lnTo>
                  <a:lnTo>
                    <a:pt x="1206" y="209931"/>
                  </a:lnTo>
                  <a:lnTo>
                    <a:pt x="1206" y="212471"/>
                  </a:lnTo>
                  <a:lnTo>
                    <a:pt x="863" y="212471"/>
                  </a:lnTo>
                  <a:lnTo>
                    <a:pt x="863" y="228981"/>
                  </a:lnTo>
                  <a:lnTo>
                    <a:pt x="508" y="228981"/>
                  </a:lnTo>
                  <a:lnTo>
                    <a:pt x="508" y="231521"/>
                  </a:lnTo>
                  <a:lnTo>
                    <a:pt x="12" y="231521"/>
                  </a:lnTo>
                  <a:lnTo>
                    <a:pt x="12" y="249301"/>
                  </a:lnTo>
                  <a:lnTo>
                    <a:pt x="65201" y="249301"/>
                  </a:lnTo>
                  <a:lnTo>
                    <a:pt x="65201" y="231521"/>
                  </a:lnTo>
                  <a:lnTo>
                    <a:pt x="65201" y="228981"/>
                  </a:lnTo>
                  <a:lnTo>
                    <a:pt x="65201" y="138811"/>
                  </a:lnTo>
                  <a:lnTo>
                    <a:pt x="159575" y="138811"/>
                  </a:lnTo>
                  <a:lnTo>
                    <a:pt x="159575" y="249301"/>
                  </a:lnTo>
                  <a:lnTo>
                    <a:pt x="224790" y="249301"/>
                  </a:lnTo>
                  <a:lnTo>
                    <a:pt x="224790" y="231521"/>
                  </a:lnTo>
                  <a:lnTo>
                    <a:pt x="224320" y="231521"/>
                  </a:lnTo>
                  <a:lnTo>
                    <a:pt x="224320" y="228981"/>
                  </a:lnTo>
                  <a:lnTo>
                    <a:pt x="224015" y="228981"/>
                  </a:lnTo>
                  <a:lnTo>
                    <a:pt x="224015" y="212471"/>
                  </a:lnTo>
                  <a:lnTo>
                    <a:pt x="223735" y="212471"/>
                  </a:lnTo>
                  <a:lnTo>
                    <a:pt x="223735" y="209931"/>
                  </a:lnTo>
                  <a:lnTo>
                    <a:pt x="223596" y="209931"/>
                  </a:lnTo>
                  <a:lnTo>
                    <a:pt x="223596" y="190881"/>
                  </a:lnTo>
                  <a:lnTo>
                    <a:pt x="223367" y="190881"/>
                  </a:lnTo>
                  <a:lnTo>
                    <a:pt x="223367" y="173101"/>
                  </a:lnTo>
                  <a:lnTo>
                    <a:pt x="223380" y="154051"/>
                  </a:lnTo>
                  <a:lnTo>
                    <a:pt x="223583" y="154051"/>
                  </a:lnTo>
                  <a:lnTo>
                    <a:pt x="223583" y="138811"/>
                  </a:lnTo>
                  <a:lnTo>
                    <a:pt x="223697" y="136271"/>
                  </a:lnTo>
                  <a:lnTo>
                    <a:pt x="223723" y="133731"/>
                  </a:lnTo>
                  <a:lnTo>
                    <a:pt x="224015" y="133731"/>
                  </a:lnTo>
                  <a:lnTo>
                    <a:pt x="224015" y="115951"/>
                  </a:lnTo>
                  <a:lnTo>
                    <a:pt x="224332" y="115951"/>
                  </a:lnTo>
                  <a:lnTo>
                    <a:pt x="224332" y="114681"/>
                  </a:lnTo>
                  <a:lnTo>
                    <a:pt x="224802" y="114681"/>
                  </a:lnTo>
                  <a:lnTo>
                    <a:pt x="224802" y="95631"/>
                  </a:lnTo>
                  <a:close/>
                </a:path>
                <a:path w="5017135" h="335280">
                  <a:moveTo>
                    <a:pt x="4717745" y="52539"/>
                  </a:moveTo>
                  <a:lnTo>
                    <a:pt x="4701298" y="12319"/>
                  </a:lnTo>
                  <a:lnTo>
                    <a:pt x="4679531" y="4660"/>
                  </a:lnTo>
                  <a:lnTo>
                    <a:pt x="4668837" y="6807"/>
                  </a:lnTo>
                  <a:lnTo>
                    <a:pt x="4645558" y="41859"/>
                  </a:lnTo>
                  <a:lnTo>
                    <a:pt x="4643679" y="75780"/>
                  </a:lnTo>
                  <a:lnTo>
                    <a:pt x="4643679" y="130644"/>
                  </a:lnTo>
                  <a:lnTo>
                    <a:pt x="4661611" y="130644"/>
                  </a:lnTo>
                  <a:lnTo>
                    <a:pt x="4661738" y="52679"/>
                  </a:lnTo>
                  <a:lnTo>
                    <a:pt x="4662259" y="45974"/>
                  </a:lnTo>
                  <a:lnTo>
                    <a:pt x="4663402" y="39509"/>
                  </a:lnTo>
                  <a:lnTo>
                    <a:pt x="4665370" y="32994"/>
                  </a:lnTo>
                  <a:lnTo>
                    <a:pt x="4667720" y="27419"/>
                  </a:lnTo>
                  <a:lnTo>
                    <a:pt x="4670564" y="22339"/>
                  </a:lnTo>
                  <a:lnTo>
                    <a:pt x="4685677" y="22339"/>
                  </a:lnTo>
                  <a:lnTo>
                    <a:pt x="4692269" y="24625"/>
                  </a:lnTo>
                  <a:lnTo>
                    <a:pt x="4698428" y="39027"/>
                  </a:lnTo>
                  <a:lnTo>
                    <a:pt x="4699838" y="50685"/>
                  </a:lnTo>
                  <a:lnTo>
                    <a:pt x="4699838" y="113893"/>
                  </a:lnTo>
                  <a:lnTo>
                    <a:pt x="4693259" y="153974"/>
                  </a:lnTo>
                  <a:lnTo>
                    <a:pt x="4662119" y="218503"/>
                  </a:lnTo>
                  <a:lnTo>
                    <a:pt x="4656607" y="230428"/>
                  </a:lnTo>
                  <a:lnTo>
                    <a:pt x="4643120" y="279819"/>
                  </a:lnTo>
                  <a:lnTo>
                    <a:pt x="4641304" y="330085"/>
                  </a:lnTo>
                  <a:lnTo>
                    <a:pt x="4716831" y="330085"/>
                  </a:lnTo>
                  <a:lnTo>
                    <a:pt x="4716831" y="312394"/>
                  </a:lnTo>
                  <a:lnTo>
                    <a:pt x="4659274" y="312394"/>
                  </a:lnTo>
                  <a:lnTo>
                    <a:pt x="4659515" y="297205"/>
                  </a:lnTo>
                  <a:lnTo>
                    <a:pt x="4668215" y="251510"/>
                  </a:lnTo>
                  <a:lnTo>
                    <a:pt x="4690872" y="204101"/>
                  </a:lnTo>
                  <a:lnTo>
                    <a:pt x="4696206" y="193484"/>
                  </a:lnTo>
                  <a:lnTo>
                    <a:pt x="4712779" y="152260"/>
                  </a:lnTo>
                  <a:lnTo>
                    <a:pt x="4717745" y="104597"/>
                  </a:lnTo>
                  <a:lnTo>
                    <a:pt x="4717745" y="52539"/>
                  </a:lnTo>
                  <a:close/>
                </a:path>
                <a:path w="5017135" h="335280">
                  <a:moveTo>
                    <a:pt x="4818215" y="59055"/>
                  </a:moveTo>
                  <a:lnTo>
                    <a:pt x="4813071" y="19062"/>
                  </a:lnTo>
                  <a:lnTo>
                    <a:pt x="4800320" y="4724"/>
                  </a:lnTo>
                  <a:lnTo>
                    <a:pt x="4800320" y="59055"/>
                  </a:lnTo>
                  <a:lnTo>
                    <a:pt x="4800320" y="275678"/>
                  </a:lnTo>
                  <a:lnTo>
                    <a:pt x="4794174" y="316128"/>
                  </a:lnTo>
                  <a:lnTo>
                    <a:pt x="4787112" y="317055"/>
                  </a:lnTo>
                  <a:lnTo>
                    <a:pt x="4775301" y="317055"/>
                  </a:lnTo>
                  <a:lnTo>
                    <a:pt x="4762576" y="275678"/>
                  </a:lnTo>
                  <a:lnTo>
                    <a:pt x="4762576" y="59055"/>
                  </a:lnTo>
                  <a:lnTo>
                    <a:pt x="4769193" y="18605"/>
                  </a:lnTo>
                  <a:lnTo>
                    <a:pt x="4775301" y="17678"/>
                  </a:lnTo>
                  <a:lnTo>
                    <a:pt x="4787112" y="17678"/>
                  </a:lnTo>
                  <a:lnTo>
                    <a:pt x="4800320" y="59055"/>
                  </a:lnTo>
                  <a:lnTo>
                    <a:pt x="4800320" y="4724"/>
                  </a:lnTo>
                  <a:lnTo>
                    <a:pt x="4798834" y="3606"/>
                  </a:lnTo>
                  <a:lnTo>
                    <a:pt x="4790287" y="762"/>
                  </a:lnTo>
                  <a:lnTo>
                    <a:pt x="4781448" y="0"/>
                  </a:lnTo>
                  <a:lnTo>
                    <a:pt x="4772596" y="762"/>
                  </a:lnTo>
                  <a:lnTo>
                    <a:pt x="4745621" y="35445"/>
                  </a:lnTo>
                  <a:lnTo>
                    <a:pt x="4744656" y="59055"/>
                  </a:lnTo>
                  <a:lnTo>
                    <a:pt x="4744656" y="275678"/>
                  </a:lnTo>
                  <a:lnTo>
                    <a:pt x="4749825" y="315671"/>
                  </a:lnTo>
                  <a:lnTo>
                    <a:pt x="4781448" y="334721"/>
                  </a:lnTo>
                  <a:lnTo>
                    <a:pt x="4790287" y="333971"/>
                  </a:lnTo>
                  <a:lnTo>
                    <a:pt x="4817262" y="299275"/>
                  </a:lnTo>
                  <a:lnTo>
                    <a:pt x="4818215" y="275678"/>
                  </a:lnTo>
                  <a:lnTo>
                    <a:pt x="4818215" y="59055"/>
                  </a:lnTo>
                  <a:close/>
                </a:path>
                <a:path w="5017135" h="335280">
                  <a:moveTo>
                    <a:pt x="4919230" y="52539"/>
                  </a:moveTo>
                  <a:lnTo>
                    <a:pt x="4902771" y="12319"/>
                  </a:lnTo>
                  <a:lnTo>
                    <a:pt x="4881029" y="4660"/>
                  </a:lnTo>
                  <a:lnTo>
                    <a:pt x="4870348" y="6807"/>
                  </a:lnTo>
                  <a:lnTo>
                    <a:pt x="4847006" y="41859"/>
                  </a:lnTo>
                  <a:lnTo>
                    <a:pt x="4845139" y="75780"/>
                  </a:lnTo>
                  <a:lnTo>
                    <a:pt x="4845139" y="130644"/>
                  </a:lnTo>
                  <a:lnTo>
                    <a:pt x="4863071" y="130644"/>
                  </a:lnTo>
                  <a:lnTo>
                    <a:pt x="4863198" y="52679"/>
                  </a:lnTo>
                  <a:lnTo>
                    <a:pt x="4863731" y="45974"/>
                  </a:lnTo>
                  <a:lnTo>
                    <a:pt x="4864887" y="39509"/>
                  </a:lnTo>
                  <a:lnTo>
                    <a:pt x="4866868" y="32994"/>
                  </a:lnTo>
                  <a:lnTo>
                    <a:pt x="4869192" y="27419"/>
                  </a:lnTo>
                  <a:lnTo>
                    <a:pt x="4872063" y="22339"/>
                  </a:lnTo>
                  <a:lnTo>
                    <a:pt x="4887163" y="22339"/>
                  </a:lnTo>
                  <a:lnTo>
                    <a:pt x="4893780" y="24625"/>
                  </a:lnTo>
                  <a:lnTo>
                    <a:pt x="4899876" y="39027"/>
                  </a:lnTo>
                  <a:lnTo>
                    <a:pt x="4901311" y="50685"/>
                  </a:lnTo>
                  <a:lnTo>
                    <a:pt x="4901311" y="113893"/>
                  </a:lnTo>
                  <a:lnTo>
                    <a:pt x="4894758" y="153974"/>
                  </a:lnTo>
                  <a:lnTo>
                    <a:pt x="4863617" y="218503"/>
                  </a:lnTo>
                  <a:lnTo>
                    <a:pt x="4858105" y="230428"/>
                  </a:lnTo>
                  <a:lnTo>
                    <a:pt x="4844605" y="279819"/>
                  </a:lnTo>
                  <a:lnTo>
                    <a:pt x="4842789" y="330085"/>
                  </a:lnTo>
                  <a:lnTo>
                    <a:pt x="4918291" y="330085"/>
                  </a:lnTo>
                  <a:lnTo>
                    <a:pt x="4918291" y="312394"/>
                  </a:lnTo>
                  <a:lnTo>
                    <a:pt x="4860722" y="312394"/>
                  </a:lnTo>
                  <a:lnTo>
                    <a:pt x="4860988" y="297205"/>
                  </a:lnTo>
                  <a:lnTo>
                    <a:pt x="4869688" y="251510"/>
                  </a:lnTo>
                  <a:lnTo>
                    <a:pt x="4892294" y="204101"/>
                  </a:lnTo>
                  <a:lnTo>
                    <a:pt x="4897653" y="193484"/>
                  </a:lnTo>
                  <a:lnTo>
                    <a:pt x="4914239" y="152260"/>
                  </a:lnTo>
                  <a:lnTo>
                    <a:pt x="4919230" y="104597"/>
                  </a:lnTo>
                  <a:lnTo>
                    <a:pt x="4919230" y="52539"/>
                  </a:lnTo>
                  <a:close/>
                </a:path>
                <a:path w="5017135" h="335280">
                  <a:moveTo>
                    <a:pt x="5016881" y="52539"/>
                  </a:moveTo>
                  <a:lnTo>
                    <a:pt x="5000447" y="12319"/>
                  </a:lnTo>
                  <a:lnTo>
                    <a:pt x="4978692" y="4660"/>
                  </a:lnTo>
                  <a:lnTo>
                    <a:pt x="4968024" y="6807"/>
                  </a:lnTo>
                  <a:lnTo>
                    <a:pt x="4944694" y="41859"/>
                  </a:lnTo>
                  <a:lnTo>
                    <a:pt x="4942840" y="75780"/>
                  </a:lnTo>
                  <a:lnTo>
                    <a:pt x="4942840" y="130644"/>
                  </a:lnTo>
                  <a:lnTo>
                    <a:pt x="4960734" y="130644"/>
                  </a:lnTo>
                  <a:lnTo>
                    <a:pt x="4960861" y="52679"/>
                  </a:lnTo>
                  <a:lnTo>
                    <a:pt x="4961394" y="45974"/>
                  </a:lnTo>
                  <a:lnTo>
                    <a:pt x="4962550" y="39509"/>
                  </a:lnTo>
                  <a:lnTo>
                    <a:pt x="4964557" y="32994"/>
                  </a:lnTo>
                  <a:lnTo>
                    <a:pt x="4966855" y="27419"/>
                  </a:lnTo>
                  <a:lnTo>
                    <a:pt x="4969700" y="22339"/>
                  </a:lnTo>
                  <a:lnTo>
                    <a:pt x="4984813" y="22339"/>
                  </a:lnTo>
                  <a:lnTo>
                    <a:pt x="4991443" y="24625"/>
                  </a:lnTo>
                  <a:lnTo>
                    <a:pt x="4997539" y="39027"/>
                  </a:lnTo>
                  <a:lnTo>
                    <a:pt x="4998974" y="50685"/>
                  </a:lnTo>
                  <a:lnTo>
                    <a:pt x="4998974" y="113893"/>
                  </a:lnTo>
                  <a:lnTo>
                    <a:pt x="4992421" y="153974"/>
                  </a:lnTo>
                  <a:lnTo>
                    <a:pt x="4961255" y="218503"/>
                  </a:lnTo>
                  <a:lnTo>
                    <a:pt x="4955756" y="230428"/>
                  </a:lnTo>
                  <a:lnTo>
                    <a:pt x="4942281" y="279819"/>
                  </a:lnTo>
                  <a:lnTo>
                    <a:pt x="4940478" y="330085"/>
                  </a:lnTo>
                  <a:lnTo>
                    <a:pt x="5015992" y="330085"/>
                  </a:lnTo>
                  <a:lnTo>
                    <a:pt x="5015992" y="312394"/>
                  </a:lnTo>
                  <a:lnTo>
                    <a:pt x="4958359" y="312394"/>
                  </a:lnTo>
                  <a:lnTo>
                    <a:pt x="4958651" y="297205"/>
                  </a:lnTo>
                  <a:lnTo>
                    <a:pt x="4967351" y="251510"/>
                  </a:lnTo>
                  <a:lnTo>
                    <a:pt x="4990033" y="204101"/>
                  </a:lnTo>
                  <a:lnTo>
                    <a:pt x="4995342" y="193484"/>
                  </a:lnTo>
                  <a:lnTo>
                    <a:pt x="5011915" y="152260"/>
                  </a:lnTo>
                  <a:lnTo>
                    <a:pt x="5016881" y="104597"/>
                  </a:lnTo>
                  <a:lnTo>
                    <a:pt x="5016881" y="525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6917" y="1032936"/>
              <a:ext cx="225954" cy="15368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0796" y="1028504"/>
              <a:ext cx="248856" cy="16020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48903" y="1021504"/>
              <a:ext cx="278130" cy="165100"/>
            </a:xfrm>
            <a:custGeom>
              <a:avLst/>
              <a:gdLst/>
              <a:ahLst/>
              <a:cxnLst/>
              <a:rect l="l" t="t" r="r" b="b"/>
              <a:pathLst>
                <a:path w="278130" h="165100">
                  <a:moveTo>
                    <a:pt x="175061" y="0"/>
                  </a:moveTo>
                  <a:lnTo>
                    <a:pt x="101514" y="0"/>
                  </a:lnTo>
                  <a:lnTo>
                    <a:pt x="101836" y="19495"/>
                  </a:lnTo>
                  <a:lnTo>
                    <a:pt x="77264" y="22361"/>
                  </a:lnTo>
                  <a:lnTo>
                    <a:pt x="38636" y="32673"/>
                  </a:lnTo>
                  <a:lnTo>
                    <a:pt x="6136" y="58978"/>
                  </a:lnTo>
                  <a:lnTo>
                    <a:pt x="0" y="82755"/>
                  </a:lnTo>
                  <a:lnTo>
                    <a:pt x="1543" y="95351"/>
                  </a:lnTo>
                  <a:lnTo>
                    <a:pt x="38841" y="132912"/>
                  </a:lnTo>
                  <a:lnTo>
                    <a:pt x="77385" y="143178"/>
                  </a:lnTo>
                  <a:lnTo>
                    <a:pt x="101836" y="146038"/>
                  </a:lnTo>
                  <a:lnTo>
                    <a:pt x="101514" y="165097"/>
                  </a:lnTo>
                  <a:lnTo>
                    <a:pt x="175061" y="165097"/>
                  </a:lnTo>
                  <a:lnTo>
                    <a:pt x="174444" y="146258"/>
                  </a:lnTo>
                  <a:lnTo>
                    <a:pt x="219534" y="139275"/>
                  </a:lnTo>
                  <a:lnTo>
                    <a:pt x="251744" y="126363"/>
                  </a:lnTo>
                  <a:lnTo>
                    <a:pt x="271072" y="107522"/>
                  </a:lnTo>
                  <a:lnTo>
                    <a:pt x="271949" y="104150"/>
                  </a:lnTo>
                  <a:lnTo>
                    <a:pt x="174444" y="104150"/>
                  </a:lnTo>
                  <a:lnTo>
                    <a:pt x="174444" y="103930"/>
                  </a:lnTo>
                  <a:lnTo>
                    <a:pt x="102477" y="103930"/>
                  </a:lnTo>
                  <a:lnTo>
                    <a:pt x="92472" y="102227"/>
                  </a:lnTo>
                  <a:lnTo>
                    <a:pt x="85233" y="99622"/>
                  </a:lnTo>
                  <a:lnTo>
                    <a:pt x="76117" y="92563"/>
                  </a:lnTo>
                  <a:lnTo>
                    <a:pt x="73860" y="88280"/>
                  </a:lnTo>
                  <a:lnTo>
                    <a:pt x="73770" y="82755"/>
                  </a:lnTo>
                  <a:lnTo>
                    <a:pt x="75567" y="75418"/>
                  </a:lnTo>
                  <a:lnTo>
                    <a:pt x="80953" y="69474"/>
                  </a:lnTo>
                  <a:lnTo>
                    <a:pt x="89925" y="64932"/>
                  </a:lnTo>
                  <a:lnTo>
                    <a:pt x="102477" y="61798"/>
                  </a:lnTo>
                  <a:lnTo>
                    <a:pt x="272467" y="61798"/>
                  </a:lnTo>
                  <a:lnTo>
                    <a:pt x="271301" y="58978"/>
                  </a:lnTo>
                  <a:lnTo>
                    <a:pt x="238415" y="32673"/>
                  </a:lnTo>
                  <a:lnTo>
                    <a:pt x="199467" y="22361"/>
                  </a:lnTo>
                  <a:lnTo>
                    <a:pt x="174740" y="19495"/>
                  </a:lnTo>
                  <a:lnTo>
                    <a:pt x="174815" y="4089"/>
                  </a:lnTo>
                  <a:lnTo>
                    <a:pt x="175061" y="0"/>
                  </a:lnTo>
                  <a:close/>
                </a:path>
                <a:path w="278130" h="165100">
                  <a:moveTo>
                    <a:pt x="272467" y="61798"/>
                  </a:moveTo>
                  <a:lnTo>
                    <a:pt x="175061" y="61798"/>
                  </a:lnTo>
                  <a:lnTo>
                    <a:pt x="187586" y="64932"/>
                  </a:lnTo>
                  <a:lnTo>
                    <a:pt x="196543" y="69474"/>
                  </a:lnTo>
                  <a:lnTo>
                    <a:pt x="201924" y="75418"/>
                  </a:lnTo>
                  <a:lnTo>
                    <a:pt x="203720" y="82755"/>
                  </a:lnTo>
                  <a:lnTo>
                    <a:pt x="203720" y="88280"/>
                  </a:lnTo>
                  <a:lnTo>
                    <a:pt x="201397" y="92783"/>
                  </a:lnTo>
                  <a:lnTo>
                    <a:pt x="192034" y="99842"/>
                  </a:lnTo>
                  <a:lnTo>
                    <a:pt x="184622" y="102469"/>
                  </a:lnTo>
                  <a:lnTo>
                    <a:pt x="174444" y="104150"/>
                  </a:lnTo>
                  <a:lnTo>
                    <a:pt x="271949" y="104150"/>
                  </a:lnTo>
                  <a:lnTo>
                    <a:pt x="277515" y="82755"/>
                  </a:lnTo>
                  <a:lnTo>
                    <a:pt x="275962" y="70256"/>
                  </a:lnTo>
                  <a:lnTo>
                    <a:pt x="272467" y="61798"/>
                  </a:lnTo>
                  <a:close/>
                </a:path>
                <a:path w="278130" h="165100">
                  <a:moveTo>
                    <a:pt x="175061" y="61798"/>
                  </a:moveTo>
                  <a:lnTo>
                    <a:pt x="102477" y="61798"/>
                  </a:lnTo>
                  <a:lnTo>
                    <a:pt x="102477" y="103930"/>
                  </a:lnTo>
                  <a:lnTo>
                    <a:pt x="174444" y="103930"/>
                  </a:lnTo>
                  <a:lnTo>
                    <a:pt x="174518" y="85651"/>
                  </a:lnTo>
                  <a:lnTo>
                    <a:pt x="174740" y="80418"/>
                  </a:lnTo>
                  <a:lnTo>
                    <a:pt x="175061" y="617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6320" y="1032941"/>
              <a:ext cx="219778" cy="1536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04023" y="1028494"/>
              <a:ext cx="241024" cy="1602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72984" y="1028494"/>
              <a:ext cx="241049" cy="1602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41956" y="1033138"/>
              <a:ext cx="234328" cy="1534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04216" y="1028504"/>
              <a:ext cx="248856" cy="16020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6583" y="1032936"/>
              <a:ext cx="234082" cy="15365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537391" y="1032945"/>
              <a:ext cx="260350" cy="153670"/>
            </a:xfrm>
            <a:custGeom>
              <a:avLst/>
              <a:gdLst/>
              <a:ahLst/>
              <a:cxnLst/>
              <a:rect l="l" t="t" r="r" b="b"/>
              <a:pathLst>
                <a:path w="260350" h="153669">
                  <a:moveTo>
                    <a:pt x="180966" y="0"/>
                  </a:moveTo>
                  <a:lnTo>
                    <a:pt x="78216" y="0"/>
                  </a:lnTo>
                  <a:lnTo>
                    <a:pt x="0" y="153658"/>
                  </a:lnTo>
                  <a:lnTo>
                    <a:pt x="70112" y="153658"/>
                  </a:lnTo>
                  <a:lnTo>
                    <a:pt x="84071" y="123379"/>
                  </a:lnTo>
                  <a:lnTo>
                    <a:pt x="244225" y="123379"/>
                  </a:lnTo>
                  <a:lnTo>
                    <a:pt x="227303" y="90374"/>
                  </a:lnTo>
                  <a:lnTo>
                    <a:pt x="100006" y="90374"/>
                  </a:lnTo>
                  <a:lnTo>
                    <a:pt x="108905" y="72128"/>
                  </a:lnTo>
                  <a:lnTo>
                    <a:pt x="116666" y="56344"/>
                  </a:lnTo>
                  <a:lnTo>
                    <a:pt x="123293" y="43020"/>
                  </a:lnTo>
                  <a:lnTo>
                    <a:pt x="128788" y="32153"/>
                  </a:lnTo>
                  <a:lnTo>
                    <a:pt x="197452" y="32153"/>
                  </a:lnTo>
                  <a:lnTo>
                    <a:pt x="180966" y="0"/>
                  </a:lnTo>
                  <a:close/>
                </a:path>
                <a:path w="260350" h="153669">
                  <a:moveTo>
                    <a:pt x="244225" y="123379"/>
                  </a:moveTo>
                  <a:lnTo>
                    <a:pt x="173158" y="123379"/>
                  </a:lnTo>
                  <a:lnTo>
                    <a:pt x="177414" y="132104"/>
                  </a:lnTo>
                  <a:lnTo>
                    <a:pt x="181212" y="140060"/>
                  </a:lnTo>
                  <a:lnTo>
                    <a:pt x="184546" y="147246"/>
                  </a:lnTo>
                  <a:lnTo>
                    <a:pt x="187413" y="153658"/>
                  </a:lnTo>
                  <a:lnTo>
                    <a:pt x="259750" y="153658"/>
                  </a:lnTo>
                  <a:lnTo>
                    <a:pt x="244225" y="123379"/>
                  </a:lnTo>
                  <a:close/>
                </a:path>
                <a:path w="260350" h="153669">
                  <a:moveTo>
                    <a:pt x="197452" y="32153"/>
                  </a:moveTo>
                  <a:lnTo>
                    <a:pt x="128788" y="32153"/>
                  </a:lnTo>
                  <a:lnTo>
                    <a:pt x="135458" y="45905"/>
                  </a:lnTo>
                  <a:lnTo>
                    <a:pt x="141017" y="57032"/>
                  </a:lnTo>
                  <a:lnTo>
                    <a:pt x="146504" y="68148"/>
                  </a:lnTo>
                  <a:lnTo>
                    <a:pt x="151922" y="79260"/>
                  </a:lnTo>
                  <a:lnTo>
                    <a:pt x="157272" y="90374"/>
                  </a:lnTo>
                  <a:lnTo>
                    <a:pt x="227303" y="90374"/>
                  </a:lnTo>
                  <a:lnTo>
                    <a:pt x="197452" y="321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17543" y="1032948"/>
              <a:ext cx="230426" cy="1578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87041" y="1033138"/>
              <a:ext cx="234354" cy="15346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349318" y="1032509"/>
              <a:ext cx="240029" cy="153670"/>
            </a:xfrm>
            <a:custGeom>
              <a:avLst/>
              <a:gdLst/>
              <a:ahLst/>
              <a:cxnLst/>
              <a:rect l="l" t="t" r="r" b="b"/>
              <a:pathLst>
                <a:path w="240029" h="153669">
                  <a:moveTo>
                    <a:pt x="239915" y="0"/>
                  </a:moveTo>
                  <a:lnTo>
                    <a:pt x="0" y="0"/>
                  </a:lnTo>
                  <a:lnTo>
                    <a:pt x="0" y="43180"/>
                  </a:lnTo>
                  <a:lnTo>
                    <a:pt x="0" y="44450"/>
                  </a:lnTo>
                  <a:lnTo>
                    <a:pt x="67729" y="44450"/>
                  </a:lnTo>
                  <a:lnTo>
                    <a:pt x="67729" y="43180"/>
                  </a:lnTo>
                  <a:lnTo>
                    <a:pt x="84912" y="43180"/>
                  </a:lnTo>
                  <a:lnTo>
                    <a:pt x="84912" y="44450"/>
                  </a:lnTo>
                  <a:lnTo>
                    <a:pt x="84912" y="153670"/>
                  </a:lnTo>
                  <a:lnTo>
                    <a:pt x="154736" y="153670"/>
                  </a:lnTo>
                  <a:lnTo>
                    <a:pt x="154736" y="44450"/>
                  </a:lnTo>
                  <a:lnTo>
                    <a:pt x="154736" y="43180"/>
                  </a:lnTo>
                  <a:lnTo>
                    <a:pt x="178676" y="43180"/>
                  </a:lnTo>
                  <a:lnTo>
                    <a:pt x="178676" y="44450"/>
                  </a:lnTo>
                  <a:lnTo>
                    <a:pt x="239915" y="44450"/>
                  </a:lnTo>
                  <a:lnTo>
                    <a:pt x="239915" y="43180"/>
                  </a:lnTo>
                  <a:lnTo>
                    <a:pt x="2399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17154" y="1032941"/>
              <a:ext cx="219826" cy="15365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864900" y="965225"/>
              <a:ext cx="4398010" cy="280670"/>
            </a:xfrm>
            <a:custGeom>
              <a:avLst/>
              <a:gdLst/>
              <a:ahLst/>
              <a:cxnLst/>
              <a:rect l="l" t="t" r="r" b="b"/>
              <a:pathLst>
                <a:path w="4398009" h="280669">
                  <a:moveTo>
                    <a:pt x="239915" y="67284"/>
                  </a:moveTo>
                  <a:lnTo>
                    <a:pt x="0" y="67284"/>
                  </a:lnTo>
                  <a:lnTo>
                    <a:pt x="0" y="110464"/>
                  </a:lnTo>
                  <a:lnTo>
                    <a:pt x="0" y="111734"/>
                  </a:lnTo>
                  <a:lnTo>
                    <a:pt x="67729" y="111734"/>
                  </a:lnTo>
                  <a:lnTo>
                    <a:pt x="67729" y="110464"/>
                  </a:lnTo>
                  <a:lnTo>
                    <a:pt x="84912" y="110464"/>
                  </a:lnTo>
                  <a:lnTo>
                    <a:pt x="84912" y="111734"/>
                  </a:lnTo>
                  <a:lnTo>
                    <a:pt x="84912" y="220954"/>
                  </a:lnTo>
                  <a:lnTo>
                    <a:pt x="154724" y="220954"/>
                  </a:lnTo>
                  <a:lnTo>
                    <a:pt x="154724" y="111734"/>
                  </a:lnTo>
                  <a:lnTo>
                    <a:pt x="154724" y="110464"/>
                  </a:lnTo>
                  <a:lnTo>
                    <a:pt x="178689" y="110464"/>
                  </a:lnTo>
                  <a:lnTo>
                    <a:pt x="178689" y="111734"/>
                  </a:lnTo>
                  <a:lnTo>
                    <a:pt x="239915" y="111734"/>
                  </a:lnTo>
                  <a:lnTo>
                    <a:pt x="239915" y="110464"/>
                  </a:lnTo>
                  <a:lnTo>
                    <a:pt x="239915" y="67284"/>
                  </a:lnTo>
                  <a:close/>
                </a:path>
                <a:path w="4398009" h="280669">
                  <a:moveTo>
                    <a:pt x="2380056" y="69811"/>
                  </a:moveTo>
                  <a:lnTo>
                    <a:pt x="2379103" y="19405"/>
                  </a:lnTo>
                  <a:lnTo>
                    <a:pt x="2328087" y="15506"/>
                  </a:lnTo>
                  <a:lnTo>
                    <a:pt x="2277389" y="23266"/>
                  </a:lnTo>
                  <a:lnTo>
                    <a:pt x="2229243" y="42799"/>
                  </a:lnTo>
                  <a:lnTo>
                    <a:pt x="2185886" y="74193"/>
                  </a:lnTo>
                  <a:lnTo>
                    <a:pt x="2151519" y="115011"/>
                  </a:lnTo>
                  <a:lnTo>
                    <a:pt x="2128901" y="161226"/>
                  </a:lnTo>
                  <a:lnTo>
                    <a:pt x="2118055" y="210629"/>
                  </a:lnTo>
                  <a:lnTo>
                    <a:pt x="2119007" y="261023"/>
                  </a:lnTo>
                  <a:lnTo>
                    <a:pt x="2170036" y="264934"/>
                  </a:lnTo>
                  <a:lnTo>
                    <a:pt x="2220722" y="257175"/>
                  </a:lnTo>
                  <a:lnTo>
                    <a:pt x="2268867" y="237642"/>
                  </a:lnTo>
                  <a:lnTo>
                    <a:pt x="2312225" y="206235"/>
                  </a:lnTo>
                  <a:lnTo>
                    <a:pt x="2346591" y="165417"/>
                  </a:lnTo>
                  <a:lnTo>
                    <a:pt x="2369210" y="119214"/>
                  </a:lnTo>
                  <a:lnTo>
                    <a:pt x="2380056" y="69811"/>
                  </a:lnTo>
                  <a:close/>
                </a:path>
                <a:path w="4398009" h="280669">
                  <a:moveTo>
                    <a:pt x="3089452" y="181317"/>
                  </a:moveTo>
                  <a:lnTo>
                    <a:pt x="3085782" y="139306"/>
                  </a:lnTo>
                  <a:lnTo>
                    <a:pt x="3065335" y="100558"/>
                  </a:lnTo>
                  <a:lnTo>
                    <a:pt x="2994355" y="13881"/>
                  </a:lnTo>
                  <a:lnTo>
                    <a:pt x="2971393" y="889"/>
                  </a:lnTo>
                  <a:lnTo>
                    <a:pt x="2956636" y="3213"/>
                  </a:lnTo>
                  <a:lnTo>
                    <a:pt x="2940075" y="12369"/>
                  </a:lnTo>
                  <a:lnTo>
                    <a:pt x="2908122" y="36753"/>
                  </a:lnTo>
                  <a:lnTo>
                    <a:pt x="2805468" y="116014"/>
                  </a:lnTo>
                  <a:lnTo>
                    <a:pt x="2767241" y="144830"/>
                  </a:lnTo>
                  <a:lnTo>
                    <a:pt x="2822448" y="161912"/>
                  </a:lnTo>
                  <a:lnTo>
                    <a:pt x="2852204" y="190995"/>
                  </a:lnTo>
                  <a:lnTo>
                    <a:pt x="2891586" y="238658"/>
                  </a:lnTo>
                  <a:lnTo>
                    <a:pt x="2925673" y="266560"/>
                  </a:lnTo>
                  <a:lnTo>
                    <a:pt x="2966555" y="278968"/>
                  </a:lnTo>
                  <a:lnTo>
                    <a:pt x="3009214" y="275374"/>
                  </a:lnTo>
                  <a:lnTo>
                    <a:pt x="3048558" y="255231"/>
                  </a:lnTo>
                  <a:lnTo>
                    <a:pt x="3076867" y="221627"/>
                  </a:lnTo>
                  <a:lnTo>
                    <a:pt x="3089452" y="181317"/>
                  </a:lnTo>
                  <a:close/>
                </a:path>
                <a:path w="4398009" h="280669">
                  <a:moveTo>
                    <a:pt x="3750449" y="124460"/>
                  </a:moveTo>
                  <a:lnTo>
                    <a:pt x="3741013" y="78435"/>
                  </a:lnTo>
                  <a:lnTo>
                    <a:pt x="3715283" y="40843"/>
                  </a:lnTo>
                  <a:lnTo>
                    <a:pt x="3677132" y="15506"/>
                  </a:lnTo>
                  <a:lnTo>
                    <a:pt x="3630434" y="6210"/>
                  </a:lnTo>
                  <a:lnTo>
                    <a:pt x="3607397" y="8394"/>
                  </a:lnTo>
                  <a:lnTo>
                    <a:pt x="3585870" y="14681"/>
                  </a:lnTo>
                  <a:lnTo>
                    <a:pt x="3566249" y="24625"/>
                  </a:lnTo>
                  <a:lnTo>
                    <a:pt x="3548926" y="37807"/>
                  </a:lnTo>
                  <a:lnTo>
                    <a:pt x="3530816" y="6997"/>
                  </a:lnTo>
                  <a:lnTo>
                    <a:pt x="3526129" y="9550"/>
                  </a:lnTo>
                  <a:lnTo>
                    <a:pt x="3490379" y="40601"/>
                  </a:lnTo>
                  <a:lnTo>
                    <a:pt x="3470198" y="81330"/>
                  </a:lnTo>
                  <a:lnTo>
                    <a:pt x="3466985" y="126555"/>
                  </a:lnTo>
                  <a:lnTo>
                    <a:pt x="3482175" y="171069"/>
                  </a:lnTo>
                  <a:lnTo>
                    <a:pt x="3495611" y="189611"/>
                  </a:lnTo>
                  <a:lnTo>
                    <a:pt x="3511893" y="204825"/>
                  </a:lnTo>
                  <a:lnTo>
                    <a:pt x="3530460" y="216598"/>
                  </a:lnTo>
                  <a:lnTo>
                    <a:pt x="3550729" y="224790"/>
                  </a:lnTo>
                  <a:lnTo>
                    <a:pt x="3532670" y="255625"/>
                  </a:lnTo>
                  <a:lnTo>
                    <a:pt x="3537267" y="258368"/>
                  </a:lnTo>
                  <a:lnTo>
                    <a:pt x="3582441" y="273342"/>
                  </a:lnTo>
                  <a:lnTo>
                    <a:pt x="3628352" y="270192"/>
                  </a:lnTo>
                  <a:lnTo>
                    <a:pt x="3669703" y="250317"/>
                  </a:lnTo>
                  <a:lnTo>
                    <a:pt x="3701237" y="215099"/>
                  </a:lnTo>
                  <a:lnTo>
                    <a:pt x="3716058" y="172859"/>
                  </a:lnTo>
                  <a:lnTo>
                    <a:pt x="3717137" y="151130"/>
                  </a:lnTo>
                  <a:lnTo>
                    <a:pt x="3714204" y="129743"/>
                  </a:lnTo>
                  <a:lnTo>
                    <a:pt x="3750297" y="129743"/>
                  </a:lnTo>
                  <a:lnTo>
                    <a:pt x="3750449" y="124460"/>
                  </a:lnTo>
                  <a:close/>
                </a:path>
                <a:path w="4398009" h="280669">
                  <a:moveTo>
                    <a:pt x="4397654" y="240842"/>
                  </a:moveTo>
                  <a:lnTo>
                    <a:pt x="4370527" y="32829"/>
                  </a:lnTo>
                  <a:lnTo>
                    <a:pt x="4369816" y="25603"/>
                  </a:lnTo>
                  <a:lnTo>
                    <a:pt x="4363390" y="19837"/>
                  </a:lnTo>
                  <a:lnTo>
                    <a:pt x="4347337" y="19837"/>
                  </a:lnTo>
                  <a:lnTo>
                    <a:pt x="4347337" y="3403"/>
                  </a:lnTo>
                  <a:lnTo>
                    <a:pt x="4343895" y="0"/>
                  </a:lnTo>
                  <a:lnTo>
                    <a:pt x="4231818" y="0"/>
                  </a:lnTo>
                  <a:lnTo>
                    <a:pt x="4228376" y="3403"/>
                  </a:lnTo>
                  <a:lnTo>
                    <a:pt x="4228376" y="19837"/>
                  </a:lnTo>
                  <a:lnTo>
                    <a:pt x="4212323" y="19837"/>
                  </a:lnTo>
                  <a:lnTo>
                    <a:pt x="4205897" y="25603"/>
                  </a:lnTo>
                  <a:lnTo>
                    <a:pt x="4205186" y="32829"/>
                  </a:lnTo>
                  <a:lnTo>
                    <a:pt x="4178008" y="240842"/>
                  </a:lnTo>
                  <a:lnTo>
                    <a:pt x="4178452" y="249897"/>
                  </a:lnTo>
                  <a:lnTo>
                    <a:pt x="4181614" y="256032"/>
                  </a:lnTo>
                  <a:lnTo>
                    <a:pt x="4186999" y="259511"/>
                  </a:lnTo>
                  <a:lnTo>
                    <a:pt x="4194086" y="260604"/>
                  </a:lnTo>
                  <a:lnTo>
                    <a:pt x="4228376" y="260604"/>
                  </a:lnTo>
                  <a:lnTo>
                    <a:pt x="4228376" y="277037"/>
                  </a:lnTo>
                  <a:lnTo>
                    <a:pt x="4231818" y="280441"/>
                  </a:lnTo>
                  <a:lnTo>
                    <a:pt x="4343895" y="280441"/>
                  </a:lnTo>
                  <a:lnTo>
                    <a:pt x="4347337" y="277037"/>
                  </a:lnTo>
                  <a:lnTo>
                    <a:pt x="4347337" y="260604"/>
                  </a:lnTo>
                  <a:lnTo>
                    <a:pt x="4381703" y="260604"/>
                  </a:lnTo>
                  <a:lnTo>
                    <a:pt x="4388764" y="259511"/>
                  </a:lnTo>
                  <a:lnTo>
                    <a:pt x="4394111" y="256032"/>
                  </a:lnTo>
                  <a:lnTo>
                    <a:pt x="4397248" y="249897"/>
                  </a:lnTo>
                  <a:lnTo>
                    <a:pt x="4397654" y="2408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74122" y="993848"/>
              <a:ext cx="316482" cy="2230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79909" y="953121"/>
              <a:ext cx="308912" cy="30463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764318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64318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31407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31407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498473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498473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814928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814928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182015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182015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865561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865561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447861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0"/>
                  </a:moveTo>
                  <a:lnTo>
                    <a:pt x="0" y="39484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447861" y="916660"/>
              <a:ext cx="0" cy="394970"/>
            </a:xfrm>
            <a:custGeom>
              <a:avLst/>
              <a:gdLst/>
              <a:ahLst/>
              <a:cxnLst/>
              <a:rect l="l" t="t" r="r" b="b"/>
              <a:pathLst>
                <a:path h="394969">
                  <a:moveTo>
                    <a:pt x="0" y="394840"/>
                  </a:moveTo>
                  <a:lnTo>
                    <a:pt x="0" y="0"/>
                  </a:lnTo>
                </a:path>
              </a:pathLst>
            </a:custGeom>
            <a:ln w="70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389794" y="960335"/>
              <a:ext cx="950594" cy="269875"/>
            </a:xfrm>
            <a:custGeom>
              <a:avLst/>
              <a:gdLst/>
              <a:ahLst/>
              <a:cxnLst/>
              <a:rect l="l" t="t" r="r" b="b"/>
              <a:pathLst>
                <a:path w="950595" h="269875">
                  <a:moveTo>
                    <a:pt x="273583" y="134797"/>
                  </a:moveTo>
                  <a:lnTo>
                    <a:pt x="266598" y="92252"/>
                  </a:lnTo>
                  <a:lnTo>
                    <a:pt x="250050" y="60756"/>
                  </a:lnTo>
                  <a:lnTo>
                    <a:pt x="247154" y="55245"/>
                  </a:lnTo>
                  <a:lnTo>
                    <a:pt x="217525" y="26047"/>
                  </a:lnTo>
                  <a:lnTo>
                    <a:pt x="211912" y="23190"/>
                  </a:lnTo>
                  <a:lnTo>
                    <a:pt x="211912" y="134797"/>
                  </a:lnTo>
                  <a:lnTo>
                    <a:pt x="206006" y="163588"/>
                  </a:lnTo>
                  <a:lnTo>
                    <a:pt x="189890" y="187121"/>
                  </a:lnTo>
                  <a:lnTo>
                    <a:pt x="166001" y="203009"/>
                  </a:lnTo>
                  <a:lnTo>
                    <a:pt x="136791" y="208838"/>
                  </a:lnTo>
                  <a:lnTo>
                    <a:pt x="107569" y="203009"/>
                  </a:lnTo>
                  <a:lnTo>
                    <a:pt x="83680" y="187121"/>
                  </a:lnTo>
                  <a:lnTo>
                    <a:pt x="67576" y="163588"/>
                  </a:lnTo>
                  <a:lnTo>
                    <a:pt x="61658" y="134797"/>
                  </a:lnTo>
                  <a:lnTo>
                    <a:pt x="67576" y="106006"/>
                  </a:lnTo>
                  <a:lnTo>
                    <a:pt x="83680" y="82473"/>
                  </a:lnTo>
                  <a:lnTo>
                    <a:pt x="107569" y="66586"/>
                  </a:lnTo>
                  <a:lnTo>
                    <a:pt x="136791" y="60756"/>
                  </a:lnTo>
                  <a:lnTo>
                    <a:pt x="166001" y="66586"/>
                  </a:lnTo>
                  <a:lnTo>
                    <a:pt x="189890" y="82473"/>
                  </a:lnTo>
                  <a:lnTo>
                    <a:pt x="206006" y="106006"/>
                  </a:lnTo>
                  <a:lnTo>
                    <a:pt x="211912" y="134797"/>
                  </a:lnTo>
                  <a:lnTo>
                    <a:pt x="211912" y="23190"/>
                  </a:lnTo>
                  <a:lnTo>
                    <a:pt x="179971" y="6896"/>
                  </a:lnTo>
                  <a:lnTo>
                    <a:pt x="136791" y="0"/>
                  </a:lnTo>
                  <a:lnTo>
                    <a:pt x="93599" y="6896"/>
                  </a:lnTo>
                  <a:lnTo>
                    <a:pt x="56057" y="26047"/>
                  </a:lnTo>
                  <a:lnTo>
                    <a:pt x="26428" y="55245"/>
                  </a:lnTo>
                  <a:lnTo>
                    <a:pt x="6985" y="92252"/>
                  </a:lnTo>
                  <a:lnTo>
                    <a:pt x="0" y="134797"/>
                  </a:lnTo>
                  <a:lnTo>
                    <a:pt x="6985" y="177368"/>
                  </a:lnTo>
                  <a:lnTo>
                    <a:pt x="26428" y="214363"/>
                  </a:lnTo>
                  <a:lnTo>
                    <a:pt x="56057" y="243560"/>
                  </a:lnTo>
                  <a:lnTo>
                    <a:pt x="93599" y="262712"/>
                  </a:lnTo>
                  <a:lnTo>
                    <a:pt x="136791" y="269595"/>
                  </a:lnTo>
                  <a:lnTo>
                    <a:pt x="179971" y="262712"/>
                  </a:lnTo>
                  <a:lnTo>
                    <a:pt x="217525" y="243560"/>
                  </a:lnTo>
                  <a:lnTo>
                    <a:pt x="247154" y="214363"/>
                  </a:lnTo>
                  <a:lnTo>
                    <a:pt x="250050" y="208838"/>
                  </a:lnTo>
                  <a:lnTo>
                    <a:pt x="266598" y="177368"/>
                  </a:lnTo>
                  <a:lnTo>
                    <a:pt x="273583" y="134797"/>
                  </a:lnTo>
                  <a:close/>
                </a:path>
                <a:path w="950595" h="269875">
                  <a:moveTo>
                    <a:pt x="950036" y="9321"/>
                  </a:moveTo>
                  <a:lnTo>
                    <a:pt x="801674" y="9321"/>
                  </a:lnTo>
                  <a:lnTo>
                    <a:pt x="644410" y="257263"/>
                  </a:lnTo>
                  <a:lnTo>
                    <a:pt x="792759" y="257263"/>
                  </a:lnTo>
                  <a:lnTo>
                    <a:pt x="950036" y="93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93606" y="1062645"/>
              <a:ext cx="65987" cy="64987"/>
            </a:xfrm>
            <a:prstGeom prst="rect">
              <a:avLst/>
            </a:prstGeom>
          </p:spPr>
        </p:pic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-318" y="2767628"/>
            <a:ext cx="12192000" cy="363910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60400" y="2743200"/>
            <a:ext cx="999416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      </a:t>
            </a:r>
            <a:r>
              <a:rPr lang="ru-RU" sz="3200" b="1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Мы предлагаем широкий спектр профессий и специальностей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60400" y="3994866"/>
            <a:ext cx="10870565" cy="26161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Специальности:                                              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Профессии:</a:t>
            </a:r>
          </a:p>
          <a:p>
            <a:endParaRPr lang="ru-RU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Техник, механик                                            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 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Сварщик</a:t>
            </a:r>
          </a:p>
          <a:p>
            <a:r>
              <a:rPr lang="ru-RU" sz="2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Повар, кондитер                                              </a:t>
            </a:r>
            <a:r>
              <a:rPr lang="ru-RU" sz="2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Тракторист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бульдозерист</a:t>
            </a:r>
          </a:p>
          <a:p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Специалист по туризму и 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гостеприимству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Техник</a:t>
            </a:r>
            <a:endParaRPr lang="ru-RU" sz="2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                                                                                Слесарь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водитель автомобиля</a:t>
            </a:r>
          </a:p>
          <a:p>
            <a:endParaRPr lang="ru-RU" sz="2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-76200" y="-76200"/>
            <a:ext cx="12268200" cy="693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СПЕЦИАЛЬНОСТИ И ПРОФЕССИИ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АГРАРНОГО НАПРАВЛЕНИЯ: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1. Эксплуатация и ремонт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сельскохозяйственной техники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и оборудования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2. Мастера по ремонту и обслуживанию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автомобилей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3. Мастера сельскохозяйственного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производства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2" name="object 2"/>
          <p:cNvSpPr/>
          <p:nvPr/>
        </p:nvSpPr>
        <p:spPr>
          <a:xfrm>
            <a:off x="0" y="6682154"/>
            <a:ext cx="12192000" cy="175895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7746"/>
            <a:ext cx="1046566" cy="10500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202" y="133704"/>
            <a:ext cx="9083827" cy="4758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5EE68A-AE8D-43D9-84D1-F20969651A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7" y="3874084"/>
            <a:ext cx="4254051" cy="26524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7A3865B-3987-43DC-8FB5-E62D65E781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76" y="3879696"/>
            <a:ext cx="3439248" cy="26524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45E4558-4086-4C0B-961C-1AB08744C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1" y="1147812"/>
            <a:ext cx="3392510" cy="24492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42CD1A-4D57-47D2-832A-14E5720A7C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7905" y="3405190"/>
            <a:ext cx="76190" cy="476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4039AED-FF8C-4856-AC20-AA75DD935A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5" y="3557590"/>
            <a:ext cx="76190" cy="4761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25FFFE4-9BDF-4866-B4B6-DD82592681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749" y="1148192"/>
            <a:ext cx="3439248" cy="24492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2ED1BA7-9E82-438E-B19F-0AE001062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736" y="3868614"/>
            <a:ext cx="3805183" cy="266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0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8906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СПЕЦИАЛЬНОСТИ 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СОЦИАЛЬНО-ЭКОНОМИЧЕСКОГО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НАПРАВЛЕНИЯ: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1. Экономика и бухгалтерский учет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2. Поварское и кондитерское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дело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3. Туризм и гостеприимство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6682154"/>
            <a:ext cx="12192000" cy="175895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7746"/>
            <a:ext cx="1046566" cy="10500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202" y="133704"/>
            <a:ext cx="9083827" cy="47589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E4F3B32-2D48-4D1A-B359-D4C4700B7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86" y="3873939"/>
            <a:ext cx="3499853" cy="25080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250C7F8-EBCD-40E0-85F3-6F1377BB5F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034" y="3873938"/>
            <a:ext cx="3429000" cy="25080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1C48B1B-9842-4C6A-A4FE-4F3FEA37D5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9" y="1147812"/>
            <a:ext cx="3499853" cy="242595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FB7D2FA-FF0D-4CEF-BB6B-EC9EC183DD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3" y="3873938"/>
            <a:ext cx="3547744" cy="250804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73" y="1147812"/>
            <a:ext cx="3493991" cy="242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4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8906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СПЕЦИАЛЬНОСТИ И ПРОФЕССИИ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ТЕХНИЧЕСКОГО ПРОФИЛЯ: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1. Электроснабжение (по отраслям)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2. Сварщик (ручной и частично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механизированной сварки (наплавки))</a:t>
            </a:r>
          </a:p>
          <a:p>
            <a:pPr algn="ctr"/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ское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дело</a:t>
            </a:r>
          </a:p>
        </p:txBody>
      </p:sp>
      <p:sp>
        <p:nvSpPr>
          <p:cNvPr id="2" name="object 2"/>
          <p:cNvSpPr/>
          <p:nvPr/>
        </p:nvSpPr>
        <p:spPr>
          <a:xfrm>
            <a:off x="0" y="6682154"/>
            <a:ext cx="12192000" cy="175895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7746"/>
            <a:ext cx="1046566" cy="10500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202" y="133704"/>
            <a:ext cx="9083827" cy="4758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4D5194D-2758-4A00-A3E6-5B872B7316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196" y="3686700"/>
            <a:ext cx="3860800" cy="28956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6CCE110-7E71-46A3-B80E-663DCAB3F5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3" y="3673740"/>
            <a:ext cx="2214050" cy="295206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D346884-D369-4336-876D-36E89A7EFA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95" y="3673741"/>
            <a:ext cx="2149202" cy="29520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C4DBF3B-DE87-4CDC-82E1-8D6FA316AA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965342"/>
            <a:ext cx="2777130" cy="26584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84D2D6E-86FB-431F-88E0-ACE8B5C092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68" y="958920"/>
            <a:ext cx="2681933" cy="265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1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8906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ПРОФЕССИИ ДЛЯ ОБУЧАЮЩИХСЯ 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 ОГРАНИЧЕННЫМИ ВОЗМОЖНОСТЯМИ ЗДОРОВЬЯ: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1. Кондитер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2. Швея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3. Маляр</a:t>
            </a:r>
          </a:p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4. Штукатур</a:t>
            </a: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6682154"/>
            <a:ext cx="12192000" cy="175895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7746"/>
            <a:ext cx="1046566" cy="10500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202" y="133704"/>
            <a:ext cx="9083827" cy="4758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02E0B3-952E-4D8D-9967-3EF9BEA39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45" y="4043445"/>
            <a:ext cx="4267200" cy="25297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2666F1B-9E29-4CD6-99AE-F2F669A546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44" y="1180600"/>
            <a:ext cx="2020533" cy="28311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4C6BAC8-D6BE-4FD8-876D-6B8B6E4DCF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7" y="4190997"/>
            <a:ext cx="3305694" cy="23827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644" y="4208568"/>
            <a:ext cx="3139751" cy="2364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1371600"/>
            <a:ext cx="2916449" cy="241970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61" y="29308"/>
            <a:ext cx="6858000" cy="685800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0" y="29308"/>
            <a:ext cx="4343400" cy="68521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9308"/>
            <a:ext cx="1120624" cy="12954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838200" y="641839"/>
            <a:ext cx="3429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Отрасль: сельское хозяйство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-221457" y="1779865"/>
            <a:ext cx="1676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Партнеры</a:t>
            </a:r>
            <a:r>
              <a:rPr lang="ru-RU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578" y="1706006"/>
            <a:ext cx="1131196" cy="46246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5"/>
          <a:srcRect t="19595" b="24574"/>
          <a:stretch/>
        </p:blipFill>
        <p:spPr>
          <a:xfrm>
            <a:off x="1497227" y="1653584"/>
            <a:ext cx="1226343" cy="560116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-262304" y="2491274"/>
            <a:ext cx="16764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Плюсы</a:t>
            </a:r>
            <a:r>
              <a:rPr lang="ru-RU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28600" y="2894084"/>
            <a:ext cx="4038600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Обновленные программы обучения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Преподаватели из предприятий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Современная материально-техническая база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Условия максимально приближены к реальным условиям труда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Возможность трудоустроиться на время практики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Возможность дуального обучения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Демонстрационный экзамен вместо ЕГЭ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Возможность целевого обучения</a:t>
            </a:r>
          </a:p>
          <a:p>
            <a:endParaRPr lang="ru-RU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12330"/>
            <a:ext cx="12192000" cy="45719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6571"/>
            <a:ext cx="12192000" cy="6682740"/>
          </a:xfrm>
          <a:custGeom>
            <a:avLst/>
            <a:gdLst/>
            <a:ahLst/>
            <a:cxnLst/>
            <a:rect l="l" t="t" r="r" b="b"/>
            <a:pathLst>
              <a:path w="12192000" h="6682740">
                <a:moveTo>
                  <a:pt x="12192000" y="0"/>
                </a:moveTo>
                <a:lnTo>
                  <a:pt x="0" y="0"/>
                </a:lnTo>
                <a:lnTo>
                  <a:pt x="0" y="6682153"/>
                </a:lnTo>
                <a:lnTo>
                  <a:pt x="12192000" y="6682153"/>
                </a:lnTo>
                <a:lnTo>
                  <a:pt x="1219200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83" y="1505242"/>
            <a:ext cx="4339965" cy="238661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</p:pic>
      <p:sp>
        <p:nvSpPr>
          <p:cNvPr id="24" name="Прямоугольник 23"/>
          <p:cNvSpPr/>
          <p:nvPr/>
        </p:nvSpPr>
        <p:spPr>
          <a:xfrm>
            <a:off x="2590800" y="372402"/>
            <a:ext cx="71628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Полная модернизация базы производственного обучения </a:t>
            </a:r>
          </a:p>
        </p:txBody>
      </p:sp>
      <p:pic>
        <p:nvPicPr>
          <p:cNvPr id="28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6233" y="1025894"/>
            <a:ext cx="289245" cy="289242"/>
          </a:xfrm>
          <a:prstGeom prst="rect">
            <a:avLst/>
          </a:prstGeom>
        </p:spPr>
      </p:pic>
      <p:pic>
        <p:nvPicPr>
          <p:cNvPr id="29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12771" y="1068974"/>
            <a:ext cx="232059" cy="212370"/>
          </a:xfrm>
          <a:prstGeom prst="rect">
            <a:avLst/>
          </a:prstGeom>
        </p:spPr>
      </p:pic>
      <p:sp>
        <p:nvSpPr>
          <p:cNvPr id="30" name="object 8"/>
          <p:cNvSpPr/>
          <p:nvPr/>
        </p:nvSpPr>
        <p:spPr>
          <a:xfrm>
            <a:off x="3249113" y="1045420"/>
            <a:ext cx="285115" cy="241300"/>
          </a:xfrm>
          <a:custGeom>
            <a:avLst/>
            <a:gdLst/>
            <a:ahLst/>
            <a:cxnLst/>
            <a:rect l="l" t="t" r="r" b="b"/>
            <a:pathLst>
              <a:path w="285114" h="241300">
                <a:moveTo>
                  <a:pt x="180627" y="0"/>
                </a:moveTo>
                <a:lnTo>
                  <a:pt x="167569" y="2022"/>
                </a:lnTo>
                <a:lnTo>
                  <a:pt x="152919" y="9957"/>
                </a:lnTo>
                <a:lnTo>
                  <a:pt x="124639" y="31095"/>
                </a:lnTo>
                <a:lnTo>
                  <a:pt x="33824" y="99818"/>
                </a:lnTo>
                <a:lnTo>
                  <a:pt x="0" y="124802"/>
                </a:lnTo>
                <a:lnTo>
                  <a:pt x="48847" y="139619"/>
                </a:lnTo>
                <a:lnTo>
                  <a:pt x="110012" y="206156"/>
                </a:lnTo>
                <a:lnTo>
                  <a:pt x="140169" y="230346"/>
                </a:lnTo>
                <a:lnTo>
                  <a:pt x="176349" y="241108"/>
                </a:lnTo>
                <a:lnTo>
                  <a:pt x="214082" y="237980"/>
                </a:lnTo>
                <a:lnTo>
                  <a:pt x="248899" y="220505"/>
                </a:lnTo>
                <a:lnTo>
                  <a:pt x="273949" y="191375"/>
                </a:lnTo>
                <a:lnTo>
                  <a:pt x="285082" y="156436"/>
                </a:lnTo>
                <a:lnTo>
                  <a:pt x="281835" y="120009"/>
                </a:lnTo>
                <a:lnTo>
                  <a:pt x="263740" y="86415"/>
                </a:lnTo>
                <a:lnTo>
                  <a:pt x="200941" y="11266"/>
                </a:lnTo>
                <a:lnTo>
                  <a:pt x="191837" y="3284"/>
                </a:lnTo>
                <a:lnTo>
                  <a:pt x="180627" y="0"/>
                </a:lnTo>
                <a:close/>
              </a:path>
            </a:pathLst>
          </a:custGeom>
          <a:solidFill>
            <a:srgbClr val="EE72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4"/>
          <p:cNvSpPr/>
          <p:nvPr/>
        </p:nvSpPr>
        <p:spPr>
          <a:xfrm>
            <a:off x="4914804" y="1045420"/>
            <a:ext cx="273050" cy="250190"/>
          </a:xfrm>
          <a:custGeom>
            <a:avLst/>
            <a:gdLst/>
            <a:ahLst/>
            <a:cxnLst/>
            <a:rect l="l" t="t" r="r" b="b"/>
            <a:pathLst>
              <a:path w="273050" h="250190">
                <a:moveTo>
                  <a:pt x="157340" y="0"/>
                </a:moveTo>
                <a:lnTo>
                  <a:pt x="135163" y="2048"/>
                </a:lnTo>
                <a:lnTo>
                  <a:pt x="114443" y="7927"/>
                </a:lnTo>
                <a:lnTo>
                  <a:pt x="95556" y="17237"/>
                </a:lnTo>
                <a:lnTo>
                  <a:pt x="78879" y="29578"/>
                </a:lnTo>
                <a:lnTo>
                  <a:pt x="61446" y="728"/>
                </a:lnTo>
                <a:lnTo>
                  <a:pt x="56927" y="3121"/>
                </a:lnTo>
                <a:lnTo>
                  <a:pt x="22513" y="32194"/>
                </a:lnTo>
                <a:lnTo>
                  <a:pt x="3084" y="70331"/>
                </a:lnTo>
                <a:lnTo>
                  <a:pt x="0" y="112669"/>
                </a:lnTo>
                <a:lnTo>
                  <a:pt x="14616" y="154343"/>
                </a:lnTo>
                <a:lnTo>
                  <a:pt x="27550" y="171709"/>
                </a:lnTo>
                <a:lnTo>
                  <a:pt x="43227" y="185958"/>
                </a:lnTo>
                <a:lnTo>
                  <a:pt x="61098" y="196972"/>
                </a:lnTo>
                <a:lnTo>
                  <a:pt x="80615" y="204635"/>
                </a:lnTo>
                <a:lnTo>
                  <a:pt x="63253" y="233508"/>
                </a:lnTo>
                <a:lnTo>
                  <a:pt x="67652" y="236082"/>
                </a:lnTo>
                <a:lnTo>
                  <a:pt x="111146" y="250101"/>
                </a:lnTo>
                <a:lnTo>
                  <a:pt x="155336" y="247152"/>
                </a:lnTo>
                <a:lnTo>
                  <a:pt x="195146" y="228539"/>
                </a:lnTo>
                <a:lnTo>
                  <a:pt x="225502" y="195566"/>
                </a:lnTo>
                <a:lnTo>
                  <a:pt x="239772" y="156017"/>
                </a:lnTo>
                <a:lnTo>
                  <a:pt x="240806" y="135679"/>
                </a:lnTo>
                <a:lnTo>
                  <a:pt x="237988" y="115648"/>
                </a:lnTo>
                <a:lnTo>
                  <a:pt x="272736" y="115648"/>
                </a:lnTo>
                <a:lnTo>
                  <a:pt x="272878" y="110703"/>
                </a:lnTo>
                <a:lnTo>
                  <a:pt x="263795" y="67612"/>
                </a:lnTo>
                <a:lnTo>
                  <a:pt x="239028" y="32424"/>
                </a:lnTo>
                <a:lnTo>
                  <a:pt x="202302" y="8699"/>
                </a:lnTo>
                <a:lnTo>
                  <a:pt x="157340" y="0"/>
                </a:lnTo>
                <a:close/>
              </a:path>
            </a:pathLst>
          </a:custGeom>
          <a:solidFill>
            <a:srgbClr val="4F70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5"/>
          <p:cNvSpPr/>
          <p:nvPr/>
        </p:nvSpPr>
        <p:spPr>
          <a:xfrm>
            <a:off x="6603842" y="1008723"/>
            <a:ext cx="201930" cy="269875"/>
          </a:xfrm>
          <a:custGeom>
            <a:avLst/>
            <a:gdLst/>
            <a:ahLst/>
            <a:cxnLst/>
            <a:rect l="l" t="t" r="r" b="b"/>
            <a:pathLst>
              <a:path w="201929" h="269875">
                <a:moveTo>
                  <a:pt x="152298" y="0"/>
                </a:moveTo>
                <a:lnTo>
                  <a:pt x="49397" y="0"/>
                </a:lnTo>
                <a:lnTo>
                  <a:pt x="46245" y="3272"/>
                </a:lnTo>
                <a:lnTo>
                  <a:pt x="46245" y="19051"/>
                </a:lnTo>
                <a:lnTo>
                  <a:pt x="31503" y="19051"/>
                </a:lnTo>
                <a:lnTo>
                  <a:pt x="25605" y="24591"/>
                </a:lnTo>
                <a:lnTo>
                  <a:pt x="24949" y="31532"/>
                </a:lnTo>
                <a:lnTo>
                  <a:pt x="0" y="231294"/>
                </a:lnTo>
                <a:lnTo>
                  <a:pt x="412" y="239990"/>
                </a:lnTo>
                <a:lnTo>
                  <a:pt x="3316" y="245878"/>
                </a:lnTo>
                <a:lnTo>
                  <a:pt x="8254" y="249219"/>
                </a:lnTo>
                <a:lnTo>
                  <a:pt x="14765" y="250275"/>
                </a:lnTo>
                <a:lnTo>
                  <a:pt x="46245" y="250275"/>
                </a:lnTo>
                <a:lnTo>
                  <a:pt x="46245" y="266053"/>
                </a:lnTo>
                <a:lnTo>
                  <a:pt x="49397" y="269326"/>
                </a:lnTo>
                <a:lnTo>
                  <a:pt x="152298" y="269326"/>
                </a:lnTo>
                <a:lnTo>
                  <a:pt x="155451" y="266053"/>
                </a:lnTo>
                <a:lnTo>
                  <a:pt x="155451" y="250275"/>
                </a:lnTo>
                <a:lnTo>
                  <a:pt x="186999" y="250275"/>
                </a:lnTo>
                <a:lnTo>
                  <a:pt x="193473" y="249219"/>
                </a:lnTo>
                <a:lnTo>
                  <a:pt x="198391" y="245878"/>
                </a:lnTo>
                <a:lnTo>
                  <a:pt x="201275" y="239990"/>
                </a:lnTo>
                <a:lnTo>
                  <a:pt x="201651" y="231294"/>
                </a:lnTo>
                <a:lnTo>
                  <a:pt x="176748" y="31532"/>
                </a:lnTo>
                <a:lnTo>
                  <a:pt x="176090" y="24591"/>
                </a:lnTo>
                <a:lnTo>
                  <a:pt x="170193" y="19051"/>
                </a:lnTo>
                <a:lnTo>
                  <a:pt x="155451" y="19051"/>
                </a:lnTo>
                <a:lnTo>
                  <a:pt x="155451" y="3272"/>
                </a:lnTo>
                <a:lnTo>
                  <a:pt x="152298" y="0"/>
                </a:lnTo>
                <a:close/>
              </a:path>
            </a:pathLst>
          </a:custGeom>
          <a:solidFill>
            <a:srgbClr val="FDC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78152" y="1009991"/>
            <a:ext cx="302979" cy="209751"/>
          </a:xfrm>
          <a:prstGeom prst="rect">
            <a:avLst/>
          </a:prstGeom>
        </p:spPr>
      </p:pic>
      <p:grpSp>
        <p:nvGrpSpPr>
          <p:cNvPr id="34" name="object 17"/>
          <p:cNvGrpSpPr/>
          <p:nvPr/>
        </p:nvGrpSpPr>
        <p:grpSpPr>
          <a:xfrm>
            <a:off x="9744767" y="960912"/>
            <a:ext cx="278130" cy="278130"/>
            <a:chOff x="9820978" y="1259532"/>
            <a:chExt cx="278130" cy="278130"/>
          </a:xfrm>
        </p:grpSpPr>
        <p:sp>
          <p:nvSpPr>
            <p:cNvPr id="35" name="object 18"/>
            <p:cNvSpPr/>
            <p:nvPr/>
          </p:nvSpPr>
          <p:spPr>
            <a:xfrm>
              <a:off x="9820978" y="1259532"/>
              <a:ext cx="278130" cy="278130"/>
            </a:xfrm>
            <a:custGeom>
              <a:avLst/>
              <a:gdLst/>
              <a:ahLst/>
              <a:cxnLst/>
              <a:rect l="l" t="t" r="r" b="b"/>
              <a:pathLst>
                <a:path w="278129" h="278130">
                  <a:moveTo>
                    <a:pt x="139001" y="0"/>
                  </a:moveTo>
                  <a:lnTo>
                    <a:pt x="95114" y="7100"/>
                  </a:lnTo>
                  <a:lnTo>
                    <a:pt x="56963" y="26863"/>
                  </a:lnTo>
                  <a:lnTo>
                    <a:pt x="26855" y="56979"/>
                  </a:lnTo>
                  <a:lnTo>
                    <a:pt x="7098" y="95140"/>
                  </a:lnTo>
                  <a:lnTo>
                    <a:pt x="0" y="139038"/>
                  </a:lnTo>
                  <a:lnTo>
                    <a:pt x="7098" y="182921"/>
                  </a:lnTo>
                  <a:lnTo>
                    <a:pt x="26855" y="221068"/>
                  </a:lnTo>
                  <a:lnTo>
                    <a:pt x="56963" y="251173"/>
                  </a:lnTo>
                  <a:lnTo>
                    <a:pt x="95114" y="270928"/>
                  </a:lnTo>
                  <a:lnTo>
                    <a:pt x="139001" y="278025"/>
                  </a:lnTo>
                  <a:lnTo>
                    <a:pt x="182888" y="270928"/>
                  </a:lnTo>
                  <a:lnTo>
                    <a:pt x="221038" y="251173"/>
                  </a:lnTo>
                  <a:lnTo>
                    <a:pt x="251146" y="221068"/>
                  </a:lnTo>
                  <a:lnTo>
                    <a:pt x="254096" y="215372"/>
                  </a:lnTo>
                  <a:lnTo>
                    <a:pt x="139001" y="215372"/>
                  </a:lnTo>
                  <a:lnTo>
                    <a:pt x="109311" y="209361"/>
                  </a:lnTo>
                  <a:lnTo>
                    <a:pt x="85042" y="192981"/>
                  </a:lnTo>
                  <a:lnTo>
                    <a:pt x="68667" y="168713"/>
                  </a:lnTo>
                  <a:lnTo>
                    <a:pt x="62659" y="139038"/>
                  </a:lnTo>
                  <a:lnTo>
                    <a:pt x="68667" y="109333"/>
                  </a:lnTo>
                  <a:lnTo>
                    <a:pt x="85042" y="85050"/>
                  </a:lnTo>
                  <a:lnTo>
                    <a:pt x="109311" y="68665"/>
                  </a:lnTo>
                  <a:lnTo>
                    <a:pt x="139001" y="62654"/>
                  </a:lnTo>
                  <a:lnTo>
                    <a:pt x="254084" y="62654"/>
                  </a:lnTo>
                  <a:lnTo>
                    <a:pt x="251146" y="56979"/>
                  </a:lnTo>
                  <a:lnTo>
                    <a:pt x="221038" y="26863"/>
                  </a:lnTo>
                  <a:lnTo>
                    <a:pt x="182888" y="7100"/>
                  </a:lnTo>
                  <a:lnTo>
                    <a:pt x="139001" y="0"/>
                  </a:lnTo>
                  <a:close/>
                </a:path>
                <a:path w="278129" h="278130">
                  <a:moveTo>
                    <a:pt x="254084" y="62654"/>
                  </a:moveTo>
                  <a:lnTo>
                    <a:pt x="139001" y="62654"/>
                  </a:lnTo>
                  <a:lnTo>
                    <a:pt x="168690" y="68665"/>
                  </a:lnTo>
                  <a:lnTo>
                    <a:pt x="192959" y="85050"/>
                  </a:lnTo>
                  <a:lnTo>
                    <a:pt x="209334" y="109333"/>
                  </a:lnTo>
                  <a:lnTo>
                    <a:pt x="215342" y="139038"/>
                  </a:lnTo>
                  <a:lnTo>
                    <a:pt x="209334" y="168713"/>
                  </a:lnTo>
                  <a:lnTo>
                    <a:pt x="192959" y="192981"/>
                  </a:lnTo>
                  <a:lnTo>
                    <a:pt x="168690" y="209361"/>
                  </a:lnTo>
                  <a:lnTo>
                    <a:pt x="139001" y="215372"/>
                  </a:lnTo>
                  <a:lnTo>
                    <a:pt x="254096" y="215372"/>
                  </a:lnTo>
                  <a:lnTo>
                    <a:pt x="270903" y="182921"/>
                  </a:lnTo>
                  <a:lnTo>
                    <a:pt x="278001" y="139038"/>
                  </a:lnTo>
                  <a:lnTo>
                    <a:pt x="270903" y="95140"/>
                  </a:lnTo>
                  <a:lnTo>
                    <a:pt x="254084" y="62654"/>
                  </a:lnTo>
                  <a:close/>
                </a:path>
              </a:pathLst>
            </a:custGeom>
            <a:solidFill>
              <a:srgbClr val="115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26466" y="1365045"/>
              <a:ext cx="67052" cy="67021"/>
            </a:xfrm>
            <a:prstGeom prst="rect">
              <a:avLst/>
            </a:prstGeom>
          </p:spPr>
        </p:pic>
      </p:grpSp>
      <p:sp>
        <p:nvSpPr>
          <p:cNvPr id="37" name="object 20"/>
          <p:cNvSpPr/>
          <p:nvPr/>
        </p:nvSpPr>
        <p:spPr>
          <a:xfrm>
            <a:off x="11341478" y="974882"/>
            <a:ext cx="280035" cy="233679"/>
          </a:xfrm>
          <a:custGeom>
            <a:avLst/>
            <a:gdLst/>
            <a:ahLst/>
            <a:cxnLst/>
            <a:rect l="l" t="t" r="r" b="b"/>
            <a:pathLst>
              <a:path w="280034" h="233680">
                <a:moveTo>
                  <a:pt x="279726" y="0"/>
                </a:moveTo>
                <a:lnTo>
                  <a:pt x="143955" y="0"/>
                </a:lnTo>
                <a:lnTo>
                  <a:pt x="0" y="233076"/>
                </a:lnTo>
                <a:lnTo>
                  <a:pt x="135770" y="233076"/>
                </a:lnTo>
                <a:lnTo>
                  <a:pt x="279726" y="0"/>
                </a:lnTo>
                <a:close/>
              </a:path>
            </a:pathLst>
          </a:custGeom>
          <a:solidFill>
            <a:srgbClr val="E636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"/>
          <p:cNvSpPr/>
          <p:nvPr/>
        </p:nvSpPr>
        <p:spPr>
          <a:xfrm>
            <a:off x="5867400" y="960911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"/>
          <p:cNvSpPr/>
          <p:nvPr/>
        </p:nvSpPr>
        <p:spPr>
          <a:xfrm>
            <a:off x="7467600" y="96091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"/>
          <p:cNvSpPr/>
          <p:nvPr/>
        </p:nvSpPr>
        <p:spPr>
          <a:xfrm>
            <a:off x="9067800" y="931090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7"/>
          <p:cNvSpPr/>
          <p:nvPr/>
        </p:nvSpPr>
        <p:spPr>
          <a:xfrm>
            <a:off x="10668000" y="931091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"/>
          <p:cNvSpPr/>
          <p:nvPr/>
        </p:nvSpPr>
        <p:spPr>
          <a:xfrm>
            <a:off x="4191000" y="9748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7"/>
          <p:cNvSpPr/>
          <p:nvPr/>
        </p:nvSpPr>
        <p:spPr>
          <a:xfrm>
            <a:off x="2667000" y="97926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7"/>
          <p:cNvSpPr/>
          <p:nvPr/>
        </p:nvSpPr>
        <p:spPr>
          <a:xfrm>
            <a:off x="1143000" y="994126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4">
                <a:moveTo>
                  <a:pt x="0" y="391282"/>
                </a:moveTo>
                <a:lnTo>
                  <a:pt x="0" y="0"/>
                </a:lnTo>
              </a:path>
            </a:pathLst>
          </a:custGeom>
          <a:ln w="6969">
            <a:solidFill>
              <a:srgbClr val="2522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39BB98-FF58-441D-BB60-C47FA2C041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99" y="4021220"/>
            <a:ext cx="4383303" cy="25440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503A863-7003-4745-82FC-6A21371562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01" y="4021220"/>
            <a:ext cx="4336029" cy="253338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C1F5AAF-B406-47B8-BDE1-9240EDA6C6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01" y="1505243"/>
            <a:ext cx="4383302" cy="24525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8906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НАШИ ОБУЧАЮЩИЕСЯ ПРИНИМАЮТ УЧАСТИЕ,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СТАНОВЯТСЯ ПРИЗЕРАМИ И ПОБЕДИТЕЛЯМИ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РЕСПУБЛИКАНСКИХ И ВСЕРОССИЙСКИХ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КОНКУРСОВ ПРОФЕССИОНАЛЬНОГО МАСТЕРСТВА,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СПОРТИВНЫХ СОСТЯЗАНИЙ И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                        ТВОРЧЕСКИХ КОНКУРСОВ</a:t>
            </a: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6682154"/>
            <a:ext cx="12192000" cy="175895"/>
          </a:xfrm>
          <a:custGeom>
            <a:avLst/>
            <a:gdLst/>
            <a:ahLst/>
            <a:cxnLst/>
            <a:rect l="l" t="t" r="r" b="b"/>
            <a:pathLst>
              <a:path w="12192000" h="175895">
                <a:moveTo>
                  <a:pt x="0" y="175846"/>
                </a:moveTo>
                <a:lnTo>
                  <a:pt x="12192000" y="175846"/>
                </a:lnTo>
                <a:lnTo>
                  <a:pt x="12192000" y="0"/>
                </a:lnTo>
                <a:lnTo>
                  <a:pt x="0" y="0"/>
                </a:lnTo>
                <a:lnTo>
                  <a:pt x="0" y="175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7746"/>
            <a:ext cx="1046566" cy="10500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202" y="133704"/>
            <a:ext cx="9083827" cy="4758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4000F6E-E83A-4F3C-9B90-9A45C69E0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83" y="3947178"/>
            <a:ext cx="3302000" cy="2476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2C49474-78A9-492B-9FEA-FFBE728A72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5" y="1177535"/>
            <a:ext cx="3137185" cy="23528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EE43E1D-929B-4504-BE77-252CCCF92A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17" y="3971055"/>
            <a:ext cx="3302000" cy="24765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AB10816-1338-42BE-B202-7C0DD4DC8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506" y="1212202"/>
            <a:ext cx="3302000" cy="2476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BCEF39-8291-44D1-A199-70571697D9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74" y="3971054"/>
            <a:ext cx="353071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2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4790</TotalTime>
  <Words>400</Words>
  <Application>Microsoft Office PowerPoint</Application>
  <PresentationFormat>Широкоэкранный</PresentationFormat>
  <Paragraphs>139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Lucida Sans Unicode</vt:lpstr>
      <vt:lpstr>Montserrat</vt:lpstr>
      <vt:lpstr>Montserrat Light</vt:lpstr>
      <vt:lpstr>Montserrat Medium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Социальные условия. Досуг</vt:lpstr>
      <vt:lpstr> Гарантии наших партнеров</vt:lpstr>
      <vt:lpstr>      Вы можете нас найти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96</cp:revision>
  <dcterms:created xsi:type="dcterms:W3CDTF">2024-10-16T15:47:27Z</dcterms:created>
  <dcterms:modified xsi:type="dcterms:W3CDTF">2025-12-03T06:58:45Z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2022-07-06T00:00:00Z</vt:filetime>
  </property>
  <property fmtid="{D5CDD505-2E9C-101B-9397-08002B2CF9AE}" pid="3" name="LastSaved">
    <vt:filetime>2024-10-16T00:00:00Z</vt:filetime>
  </property>
</Properties>
</file>